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 id="214748368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p:regular r:id="rId32"/>
      <p:bold r:id="rId33"/>
      <p:italic r:id="rId34"/>
      <p:boldItalic r:id="rId35"/>
    </p:embeddedFont>
    <p:embeddedFont>
      <p:font typeface="Arial Black"/>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ArialBlack-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320a812c6_2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11320a812c6_2_2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
            </a:br>
            <a:br>
              <a:rPr lang="en"/>
            </a:br>
            <a:endParaRPr/>
          </a:p>
        </p:txBody>
      </p:sp>
      <p:sp>
        <p:nvSpPr>
          <p:cNvPr id="302" name="Google Shape;302;g11320a812c6_2_2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7ba2d0b75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7ba2d0b75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https://www.garlandtechnology.com/tap-vs-span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7ba2d0b75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7ba2d0b75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7ba2d0b75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7ba2d0b75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7ba2d0b75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17ba2d0b758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7ba2d0b75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7ba2d0b75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https://www.garlandtechnology.com/tap-vs-span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7ba2d0b75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17ba2d0b75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https://www.garlandtechnology.com/tap-vs-span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7ba2d0b75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17ba2d0b75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7ba2d0b75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7ba2d0b75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7ba2d0b75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17ba2d0b75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7bd51f183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17bd51f183e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1320a812c6_2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11320a812c6_2_2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7ba2d0b758_0_3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sz="1300"/>
              <a:t>Armis Knowledge Base has over 3 billion assets. </a:t>
            </a:r>
            <a:endParaRPr sz="1300"/>
          </a:p>
          <a:p>
            <a:pPr indent="0" lvl="0" marL="0" rtl="0" algn="l">
              <a:lnSpc>
                <a:spcPct val="100000"/>
              </a:lnSpc>
              <a:spcBef>
                <a:spcPts val="0"/>
              </a:spcBef>
              <a:spcAft>
                <a:spcPts val="0"/>
              </a:spcAft>
              <a:buClr>
                <a:schemeClr val="dk1"/>
              </a:buClr>
              <a:buSzPts val="1400"/>
              <a:buFont typeface="Arial"/>
              <a:buNone/>
            </a:pPr>
            <a:br>
              <a:rPr lang="en" sz="1300"/>
            </a:br>
            <a:r>
              <a:rPr lang="en" sz="1300"/>
              <a:t>Armis integrates with hundreds of IT and security tools to gather and analyze asset data across all environments and asset types, to provide multidimensional, contextual asset views, and actionable insights.</a:t>
            </a:r>
            <a:endParaRPr sz="1300"/>
          </a:p>
          <a:p>
            <a:pPr indent="0" lvl="0" marL="0" rtl="0" algn="l">
              <a:lnSpc>
                <a:spcPct val="100000"/>
              </a:lnSpc>
              <a:spcBef>
                <a:spcPts val="0"/>
              </a:spcBef>
              <a:spcAft>
                <a:spcPts val="0"/>
              </a:spcAft>
              <a:buSzPts val="1400"/>
              <a:buNone/>
            </a:pPr>
            <a:r>
              <a:t/>
            </a:r>
            <a:endParaRPr sz="1300"/>
          </a:p>
        </p:txBody>
      </p:sp>
      <p:sp>
        <p:nvSpPr>
          <p:cNvPr id="518" name="Google Shape;518;g17ba2d0b758_0_3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7ba2d0b758_0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17ba2d0b758_0_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41460"/>
              </a:buClr>
              <a:buSzPts val="1200"/>
              <a:buFont typeface="Calibri"/>
              <a:buNone/>
            </a:pPr>
            <a:r>
              <a:rPr lang="en"/>
              <a:t>What Armis Does ? </a:t>
            </a:r>
            <a:endParaRPr/>
          </a:p>
          <a:p>
            <a:pPr indent="0" lvl="0" marL="0" marR="0" rtl="0" algn="l">
              <a:lnSpc>
                <a:spcPct val="100000"/>
              </a:lnSpc>
              <a:spcBef>
                <a:spcPts val="0"/>
              </a:spcBef>
              <a:spcAft>
                <a:spcPts val="0"/>
              </a:spcAft>
              <a:buClr>
                <a:srgbClr val="341460"/>
              </a:buClr>
              <a:buSzPts val="1200"/>
              <a:buFont typeface="Calibri"/>
              <a:buNone/>
            </a:pPr>
            <a:r>
              <a:rPr lang="en"/>
              <a:t>Armis delivers cybersecurity asset management that is complete, unified, and fully actionable. We integrate or connect in numerous ways across your environment. From you IT and security management solutions, to cloud assets to CMDBs to endpoint mgmt to your vulnerability tools.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rgbClr val="341460"/>
              </a:buClr>
              <a:buSzPts val="1200"/>
              <a:buFont typeface="Calibri"/>
              <a:buNone/>
            </a:pPr>
            <a:r>
              <a:rPr lang="en"/>
              <a:t>We bring all these data together in a fast and simple method.</a:t>
            </a:r>
            <a:endParaRPr/>
          </a:p>
          <a:p>
            <a:pPr indent="-171450" lvl="0" marL="171450" marR="0" rtl="0" algn="l">
              <a:lnSpc>
                <a:spcPct val="100000"/>
              </a:lnSpc>
              <a:spcBef>
                <a:spcPts val="0"/>
              </a:spcBef>
              <a:spcAft>
                <a:spcPts val="0"/>
              </a:spcAft>
              <a:buClr>
                <a:schemeClr val="dk1"/>
              </a:buClr>
              <a:buSzPts val="1200"/>
              <a:buFont typeface="Arial"/>
              <a:buChar char="•"/>
            </a:pPr>
            <a:r>
              <a:rPr lang="en"/>
              <a:t>There are no agents</a:t>
            </a:r>
            <a:endParaRPr/>
          </a:p>
          <a:p>
            <a:pPr indent="-171450" lvl="0" marL="171450" marR="0" rtl="0" algn="l">
              <a:lnSpc>
                <a:spcPct val="100000"/>
              </a:lnSpc>
              <a:spcBef>
                <a:spcPts val="0"/>
              </a:spcBef>
              <a:spcAft>
                <a:spcPts val="0"/>
              </a:spcAft>
              <a:buClr>
                <a:schemeClr val="dk1"/>
              </a:buClr>
              <a:buSzPts val="1200"/>
              <a:buFont typeface="Arial"/>
              <a:buChar char="•"/>
            </a:pPr>
            <a:r>
              <a:rPr lang="en"/>
              <a:t>No complication integrations</a:t>
            </a:r>
            <a:endParaRPr/>
          </a:p>
          <a:p>
            <a:pPr indent="-171450" lvl="0" marL="171450" marR="0" rtl="0" algn="l">
              <a:lnSpc>
                <a:spcPct val="100000"/>
              </a:lnSpc>
              <a:spcBef>
                <a:spcPts val="0"/>
              </a:spcBef>
              <a:spcAft>
                <a:spcPts val="0"/>
              </a:spcAft>
              <a:buClr>
                <a:schemeClr val="dk1"/>
              </a:buClr>
              <a:buSzPts val="1200"/>
              <a:buFont typeface="Arial"/>
              <a:buChar char="•"/>
            </a:pPr>
            <a:r>
              <a:rPr lang="en"/>
              <a:t>Deploy in minutes to hours </a:t>
            </a:r>
            <a:endParaRPr/>
          </a:p>
          <a:p>
            <a:pPr indent="-171450" lvl="0" marL="171450" marR="0" rtl="0" algn="l">
              <a:lnSpc>
                <a:spcPct val="100000"/>
              </a:lnSpc>
              <a:spcBef>
                <a:spcPts val="0"/>
              </a:spcBef>
              <a:spcAft>
                <a:spcPts val="0"/>
              </a:spcAft>
              <a:buClr>
                <a:schemeClr val="dk1"/>
              </a:buClr>
              <a:buSzPts val="1200"/>
              <a:buFont typeface="Arial"/>
              <a:buChar char="•"/>
            </a:pPr>
            <a:r>
              <a:rPr lang="en"/>
              <a:t>There is little or no network impact</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rgbClr val="341460"/>
              </a:buClr>
              <a:buSzPts val="1200"/>
              <a:buFont typeface="Arial"/>
              <a:buNone/>
            </a:pPr>
            <a:r>
              <a:rPr lang="en"/>
              <a:t>And in fact, with Armis you can save time and resources.</a:t>
            </a:r>
            <a:endParaRPr/>
          </a:p>
          <a:p>
            <a:pPr indent="-171450" lvl="0" marL="171450" marR="0" rtl="0" algn="l">
              <a:lnSpc>
                <a:spcPct val="100000"/>
              </a:lnSpc>
              <a:spcBef>
                <a:spcPts val="0"/>
              </a:spcBef>
              <a:spcAft>
                <a:spcPts val="0"/>
              </a:spcAft>
              <a:buClr>
                <a:schemeClr val="dk1"/>
              </a:buClr>
              <a:buSzPts val="1200"/>
              <a:buFont typeface="Arial"/>
              <a:buChar char="•"/>
            </a:pPr>
            <a:r>
              <a:rPr lang="en"/>
              <a:t>No more chasing down assets with a clipboard or spreadsheet</a:t>
            </a:r>
            <a:endParaRPr/>
          </a:p>
          <a:p>
            <a:pPr indent="-171450" lvl="0" marL="171450" marR="0" rtl="0" algn="l">
              <a:lnSpc>
                <a:spcPct val="100000"/>
              </a:lnSpc>
              <a:spcBef>
                <a:spcPts val="0"/>
              </a:spcBef>
              <a:spcAft>
                <a:spcPts val="0"/>
              </a:spcAft>
              <a:buClr>
                <a:schemeClr val="dk1"/>
              </a:buClr>
              <a:buSzPts val="1200"/>
              <a:buFont typeface="Arial"/>
              <a:buChar char="•"/>
            </a:pPr>
            <a:r>
              <a:rPr lang="en"/>
              <a:t>And yes, you can run reports for all types of  assets</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580" name="Google Shape;580;g17ba2d0b758_0_3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7ba2d0b758_0_3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g17ba2d0b758_0_3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 sz="1200" u="none" strike="noStrike">
                <a:solidFill>
                  <a:schemeClr val="dk1"/>
                </a:solidFill>
                <a:latin typeface="Arial"/>
                <a:ea typeface="Arial"/>
                <a:cs typeface="Arial"/>
                <a:sym typeface="Arial"/>
              </a:rPr>
              <a:t>Armis is the leading agentless device security platform purpose-built to protect the world of unmanaged and IoT devices.</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 sz="1200" u="none" strike="noStrike">
                <a:solidFill>
                  <a:schemeClr val="dk1"/>
                </a:solidFill>
                <a:latin typeface="Arial"/>
                <a:ea typeface="Arial"/>
                <a:cs typeface="Arial"/>
                <a:sym typeface="Arial"/>
              </a:rPr>
              <a:t>It provides passive, real-time and continuous protection to enable large organizations to benefit from the latest connected devices without fear of compromise from a cyber attack.</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 sz="1200" u="none" strike="noStrike">
                <a:solidFill>
                  <a:schemeClr val="dk1"/>
                </a:solidFill>
                <a:latin typeface="Arial"/>
                <a:ea typeface="Arial"/>
                <a:cs typeface="Arial"/>
                <a:sym typeface="Arial"/>
              </a:rPr>
              <a:t>We provide three critical functions to address the unmanaged and IoT device security blind spot:</a:t>
            </a:r>
            <a:endParaRPr/>
          </a:p>
          <a:p>
            <a:pPr indent="-228600" lvl="0" marL="45720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i="0" lang="en" sz="1200" u="none" strike="noStrike">
                <a:solidFill>
                  <a:schemeClr val="dk1"/>
                </a:solidFill>
                <a:latin typeface="Arial"/>
                <a:ea typeface="Arial"/>
                <a:cs typeface="Arial"/>
                <a:sym typeface="Arial"/>
              </a:rPr>
              <a:t>1) Asset Inventory</a:t>
            </a:r>
            <a:endParaRPr b="1"/>
          </a:p>
          <a:p>
            <a:pPr indent="0" lvl="0" marL="0" rtl="0" algn="l">
              <a:lnSpc>
                <a:spcPct val="100000"/>
              </a:lnSpc>
              <a:spcBef>
                <a:spcPts val="0"/>
              </a:spcBef>
              <a:spcAft>
                <a:spcPts val="0"/>
              </a:spcAft>
              <a:buSzPts val="1400"/>
              <a:buNone/>
            </a:pPr>
            <a:r>
              <a:rPr b="0" i="0" lang="en" sz="1200" u="none" strike="noStrike">
                <a:solidFill>
                  <a:schemeClr val="dk1"/>
                </a:solidFill>
                <a:latin typeface="Arial"/>
                <a:ea typeface="Arial"/>
                <a:cs typeface="Arial"/>
                <a:sym typeface="Arial"/>
              </a:rPr>
              <a:t>The most comprehensive device discovery and asset inventory of devices on and off the network</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Device identification and classification</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Managed, unmanaged, and IoT devices</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Across every industry or vertical</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The ability to provide this information to an CMDB or asset tracking system</a:t>
            </a:r>
            <a:endParaRPr/>
          </a:p>
          <a:p>
            <a:pPr indent="-228600" lvl="0" marL="45720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i="0" lang="en" sz="1200" u="none" strike="noStrike">
                <a:solidFill>
                  <a:schemeClr val="dk1"/>
                </a:solidFill>
                <a:latin typeface="Arial"/>
                <a:ea typeface="Arial"/>
                <a:cs typeface="Arial"/>
                <a:sym typeface="Arial"/>
              </a:rPr>
              <a:t>2) Identifies Risks and Gaps</a:t>
            </a:r>
            <a:endParaRPr b="1"/>
          </a:p>
          <a:p>
            <a:pPr indent="0" lvl="0" marL="0" rtl="0" algn="l">
              <a:lnSpc>
                <a:spcPct val="100000"/>
              </a:lnSpc>
              <a:spcBef>
                <a:spcPts val="0"/>
              </a:spcBef>
              <a:spcAft>
                <a:spcPts val="0"/>
              </a:spcAft>
              <a:buSzPts val="1400"/>
              <a:buNone/>
            </a:pPr>
            <a:r>
              <a:rPr b="0" i="0" lang="en" sz="1200" u="none" strike="noStrike">
                <a:solidFill>
                  <a:schemeClr val="dk1"/>
                </a:solidFill>
                <a:latin typeface="Arial"/>
                <a:ea typeface="Arial"/>
                <a:cs typeface="Arial"/>
                <a:sym typeface="Arial"/>
              </a:rPr>
              <a:t>Armis brings Risk Management to these new unmanaged devices. We provide:</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Passive, real-time continuous vulnerability assessment with deepest device behavior and threat intelligence </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An extensive CVE and compliance Database</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All of which lets us provide smart adaptive risk scoring for devices</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As well as risk-based policies and auto-segmentation</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i="0" lang="en" sz="1200" u="none" strike="noStrike">
                <a:solidFill>
                  <a:schemeClr val="dk1"/>
                </a:solidFill>
                <a:latin typeface="Arial"/>
                <a:ea typeface="Arial"/>
                <a:cs typeface="Arial"/>
                <a:sym typeface="Arial"/>
              </a:rPr>
              <a:t>3) Automates Policy </a:t>
            </a:r>
            <a:r>
              <a:rPr b="1" lang="en">
                <a:latin typeface="Arial"/>
                <a:ea typeface="Arial"/>
                <a:cs typeface="Arial"/>
                <a:sym typeface="Arial"/>
              </a:rPr>
              <a:t>E</a:t>
            </a:r>
            <a:r>
              <a:rPr b="1" i="0" lang="en" sz="1200" u="none" strike="noStrike">
                <a:solidFill>
                  <a:schemeClr val="dk1"/>
                </a:solidFill>
                <a:latin typeface="Arial"/>
                <a:ea typeface="Arial"/>
                <a:cs typeface="Arial"/>
                <a:sym typeface="Arial"/>
              </a:rPr>
              <a:t>nforcement</a:t>
            </a:r>
            <a:endParaRPr b="1" i="0" sz="1200" u="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 sz="1200" u="none" strike="noStrike">
                <a:solidFill>
                  <a:schemeClr val="dk1"/>
                </a:solidFill>
                <a:latin typeface="Arial"/>
                <a:ea typeface="Arial"/>
                <a:cs typeface="Arial"/>
                <a:sym typeface="Arial"/>
              </a:rPr>
              <a:t>Lastly, we bring critical detection &amp; response, as well as remediation of threats to compromised devices. Armis can:</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Track the device behavior, connections and history</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Track that behavior and any anomalies against our </a:t>
            </a:r>
            <a:r>
              <a:rPr b="0" lang="en"/>
              <a:t>Collective Asset Intelligence Engine </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Disconnect or quarantine devices</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Integrate with and provide full device context to every SOC tool or workflow (such as SIEM, Ticketing, Firewall, NAC, etc.)</a:t>
            </a:r>
            <a:endParaRPr/>
          </a:p>
          <a:p>
            <a:pPr indent="-171450" lvl="0" marL="171450" rtl="0" algn="l">
              <a:lnSpc>
                <a:spcPct val="100000"/>
              </a:lnSpc>
              <a:spcBef>
                <a:spcPts val="0"/>
              </a:spcBef>
              <a:spcAft>
                <a:spcPts val="0"/>
              </a:spcAft>
              <a:buSzPts val="1400"/>
              <a:buFont typeface="Arial"/>
              <a:buChar char="•"/>
            </a:pPr>
            <a:r>
              <a:rPr b="0" i="0" lang="en" sz="1200" u="none" strike="noStrike">
                <a:solidFill>
                  <a:schemeClr val="dk1"/>
                </a:solidFill>
                <a:latin typeface="Arial"/>
                <a:ea typeface="Arial"/>
                <a:cs typeface="Arial"/>
                <a:sym typeface="Arial"/>
              </a:rPr>
              <a:t>The companies listed here are just a few of those we work with today.</a:t>
            </a:r>
            <a:endParaRPr/>
          </a:p>
          <a:p>
            <a:pPr indent="-228600" lvl="0" marL="45720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 sz="1200" u="none" strike="noStrike">
                <a:solidFill>
                  <a:schemeClr val="dk1"/>
                </a:solidFill>
                <a:latin typeface="Arial"/>
                <a:ea typeface="Arial"/>
                <a:cs typeface="Arial"/>
                <a:sym typeface="Arial"/>
              </a:rPr>
              <a:t>Any questions?</a:t>
            </a:r>
            <a:endParaRPr/>
          </a:p>
          <a:p>
            <a:pPr indent="-228600" lvl="0" marL="457200" marR="0" rtl="0" algn="l">
              <a:lnSpc>
                <a:spcPct val="100000"/>
              </a:lnSpc>
              <a:spcBef>
                <a:spcPts val="0"/>
              </a:spcBef>
              <a:spcAft>
                <a:spcPts val="0"/>
              </a:spcAft>
              <a:buClr>
                <a:srgbClr val="000000"/>
              </a:buClr>
              <a:buSzPts val="1400"/>
              <a:buFont typeface="Arial"/>
              <a:buNone/>
            </a:pPr>
            <a:br>
              <a:rPr lang="en"/>
            </a:br>
            <a:endParaRPr/>
          </a:p>
        </p:txBody>
      </p:sp>
      <p:sp>
        <p:nvSpPr>
          <p:cNvPr id="595" name="Google Shape;595;g17ba2d0b758_0_3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11320a812c6_2_3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11320a812c6_2_3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
              <a:t>Question – Does anyone know what an UPS system is – </a:t>
            </a:r>
            <a:r>
              <a:rPr lang="en"/>
              <a:t>uninterruptible</a:t>
            </a:r>
            <a:r>
              <a:rPr lang="en"/>
              <a:t> power supply.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
              <a:t>These are the backup batteries for critical computers and servers in data centers around the world. Armis discovered ways to in which attackers could carry out hacks against these </a:t>
            </a:r>
            <a:r>
              <a:rPr lang="en"/>
              <a:t>critical</a:t>
            </a:r>
            <a:r>
              <a:rPr lang="en"/>
              <a:t>, internet-connected devices and not just steal information or spread malware. But also physically destroy the UPS systems and the devices connected to them for power. When we </a:t>
            </a:r>
            <a:r>
              <a:rPr lang="en"/>
              <a:t>think about the devices in the red section from the other slide, similar types of damage can be done from each one of those smart devices.</a:t>
            </a:r>
            <a:endParaRPr/>
          </a:p>
        </p:txBody>
      </p:sp>
      <p:sp>
        <p:nvSpPr>
          <p:cNvPr id="636" name="Google Shape;636;g11320a812c6_2_3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ffffa0618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gffffa0618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
              <a:t>Question – Does anyone know what an UPS system is – uninterruptible power supply.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
              <a:t>These are the backup batteries for critical computers and servers in data centers around the world. Armis discovered ways to in which attackers could carry out hacks against these critical, internet-connected devices and not just steal information or spread malware. But also physically destroy the UPS systems and the devices connected to them for power. When we think about the devices in the red section from the other slide, similar types of damage can be done from each one of those smart devices.</a:t>
            </a:r>
            <a:endParaRPr/>
          </a:p>
        </p:txBody>
      </p:sp>
      <p:sp>
        <p:nvSpPr>
          <p:cNvPr id="645" name="Google Shape;645;gffffa06181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11b57a862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11b57a862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22537a65b6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122537a65b6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
              <a:t>Examples of IoT Devices. We interact with the devices everyday. And you may or may not pay attention to these devices as users. But each of these devices represents an attack target for hackers.</a:t>
            </a:r>
            <a:endParaRPr/>
          </a:p>
        </p:txBody>
      </p:sp>
      <p:sp>
        <p:nvSpPr>
          <p:cNvPr id="320" name="Google Shape;320;g122537a65b6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1320a812c6_2_3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11320a812c6_2_3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
              <a:t>We rely on these IoT devices each and every day. They are now part of the critical </a:t>
            </a:r>
            <a:r>
              <a:rPr lang="en"/>
              <a:t>infrastructure</a:t>
            </a:r>
            <a:r>
              <a:rPr lang="en"/>
              <a:t> in our world. Therefore, the need to ensure the Confidentiality, Integrity, and Availability of these assets.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
              <a:t>Otherwise we will see huge impacts on our home lives, our companies and our society as a whole.</a:t>
            </a:r>
            <a:endParaRPr/>
          </a:p>
        </p:txBody>
      </p:sp>
      <p:sp>
        <p:nvSpPr>
          <p:cNvPr id="336" name="Google Shape;336;g11320a812c6_2_3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1320a812c6_2_3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11320a812c6_2_3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 sz="1200" u="none" strike="noStrike">
                <a:solidFill>
                  <a:schemeClr val="dk1"/>
                </a:solidFill>
                <a:latin typeface="Arial"/>
                <a:ea typeface="Arial"/>
                <a:cs typeface="Arial"/>
                <a:sym typeface="Arial"/>
              </a:rPr>
              <a:t>Enterprises are experiencing a huge business transformation resulting in an explosion of connected devices - bigger than the number of PC and mobile devices combined. </a:t>
            </a:r>
            <a:endParaRPr/>
          </a:p>
          <a:p>
            <a:pPr indent="-228600" lvl="0" marL="45720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 sz="1200" u="none" strike="noStrike">
                <a:solidFill>
                  <a:schemeClr val="dk1"/>
                </a:solidFill>
                <a:latin typeface="Arial"/>
                <a:ea typeface="Arial"/>
                <a:cs typeface="Arial"/>
                <a:sym typeface="Arial"/>
              </a:rPr>
              <a:t>By 2021, up to 90% of these devices will be unmanaged and IoT devices. These new devices include everything from industrial control systems and PLCs, to medical devices, to smart TVs, security cameras, digital assistants, printers, HVAC systems, and more. </a:t>
            </a:r>
            <a:endParaRPr/>
          </a:p>
          <a:p>
            <a:pPr indent="-228600" lvl="0" marL="45720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 sz="1200" u="none" strike="noStrike">
                <a:solidFill>
                  <a:schemeClr val="dk1"/>
                </a:solidFill>
                <a:latin typeface="Arial"/>
                <a:ea typeface="Arial"/>
                <a:cs typeface="Arial"/>
                <a:sym typeface="Arial"/>
              </a:rPr>
              <a:t>But these devices were not designed with security or management in mind and cannot be protected in the same manner as traditional devices. This makes them valuable targets for malicious exploitation. The risk is massive because these new devices come with the following distinct characteristics: </a:t>
            </a:r>
            <a:endParaRPr/>
          </a:p>
          <a:p>
            <a:pPr indent="-228600" lvl="0" marL="45720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b="1" i="0" lang="en" sz="1200" u="none" strike="noStrike">
                <a:solidFill>
                  <a:schemeClr val="dk1"/>
                </a:solidFill>
                <a:latin typeface="Arial"/>
                <a:ea typeface="Arial"/>
                <a:cs typeface="Arial"/>
                <a:sym typeface="Arial"/>
              </a:rPr>
              <a:t>Designed to connect </a:t>
            </a:r>
            <a:r>
              <a:rPr b="0" i="0" lang="en" sz="1200" u="none" strike="noStrike">
                <a:solidFill>
                  <a:schemeClr val="dk1"/>
                </a:solidFill>
                <a:latin typeface="Arial"/>
                <a:ea typeface="Arial"/>
                <a:cs typeface="Arial"/>
                <a:sym typeface="Arial"/>
              </a:rPr>
              <a:t>– Unlike previous devices in the workplace, these devices are designed to automatically connect to the Internet or to other devices.</a:t>
            </a:r>
            <a:endParaRPr/>
          </a:p>
          <a:p>
            <a:pPr indent="-171450" lvl="0" marL="171450" rtl="0" algn="l">
              <a:lnSpc>
                <a:spcPct val="100000"/>
              </a:lnSpc>
              <a:spcBef>
                <a:spcPts val="0"/>
              </a:spcBef>
              <a:spcAft>
                <a:spcPts val="0"/>
              </a:spcAft>
              <a:buSzPts val="1400"/>
              <a:buFont typeface="Arial"/>
              <a:buChar char="•"/>
            </a:pPr>
            <a:r>
              <a:rPr b="1" i="0" lang="en" sz="1200" u="none" strike="noStrike">
                <a:solidFill>
                  <a:schemeClr val="dk1"/>
                </a:solidFill>
                <a:latin typeface="Arial"/>
                <a:ea typeface="Arial"/>
                <a:cs typeface="Arial"/>
                <a:sym typeface="Arial"/>
              </a:rPr>
              <a:t>No built-in security</a:t>
            </a:r>
            <a:r>
              <a:rPr b="0" i="0" lang="en" sz="1200" u="none" strike="noStrike">
                <a:solidFill>
                  <a:schemeClr val="dk1"/>
                </a:solidFill>
                <a:latin typeface="Arial"/>
                <a:ea typeface="Arial"/>
                <a:cs typeface="Arial"/>
                <a:sym typeface="Arial"/>
              </a:rPr>
              <a:t> – Most of these devices are unable to accept a traditional security agent for either protection or monitoring. They are un-agentable</a:t>
            </a:r>
            <a:r>
              <a:rPr b="0" baseline="30000" i="0" lang="en" sz="1200" u="none" strike="noStrike">
                <a:solidFill>
                  <a:schemeClr val="dk1"/>
                </a:solidFill>
                <a:latin typeface="Arial"/>
                <a:ea typeface="Arial"/>
                <a:cs typeface="Arial"/>
                <a:sym typeface="Arial"/>
              </a:rPr>
              <a:t>TM</a:t>
            </a:r>
            <a:r>
              <a:rPr b="0" i="0" lang="en" sz="1200" u="none" strike="noStrike">
                <a:solidFill>
                  <a:schemeClr val="dk1"/>
                </a:solidFill>
                <a:latin typeface="Arial"/>
                <a:ea typeface="Arial"/>
                <a:cs typeface="Arial"/>
                <a:sym typeface="Arial"/>
              </a:rPr>
              <a:t>.</a:t>
            </a:r>
            <a:endParaRPr/>
          </a:p>
          <a:p>
            <a:pPr indent="-171450" lvl="0" marL="171450" rtl="0" algn="l">
              <a:lnSpc>
                <a:spcPct val="100000"/>
              </a:lnSpc>
              <a:spcBef>
                <a:spcPts val="0"/>
              </a:spcBef>
              <a:spcAft>
                <a:spcPts val="0"/>
              </a:spcAft>
              <a:buSzPts val="1400"/>
              <a:buFont typeface="Arial"/>
              <a:buChar char="•"/>
            </a:pPr>
            <a:r>
              <a:rPr b="1" i="0" lang="en" sz="1200" u="none" strike="noStrike">
                <a:solidFill>
                  <a:schemeClr val="dk1"/>
                </a:solidFill>
                <a:latin typeface="Arial"/>
                <a:ea typeface="Arial"/>
                <a:cs typeface="Arial"/>
                <a:sym typeface="Arial"/>
              </a:rPr>
              <a:t>Difficult to upgrade</a:t>
            </a:r>
            <a:r>
              <a:rPr b="0" i="0" lang="en" sz="1200" u="none" strike="noStrike">
                <a:solidFill>
                  <a:schemeClr val="dk1"/>
                </a:solidFill>
                <a:latin typeface="Arial"/>
                <a:ea typeface="Arial"/>
                <a:cs typeface="Arial"/>
                <a:sym typeface="Arial"/>
              </a:rPr>
              <a:t> – Most of these devices have embedded operating systems (Linux, Windows CE, Android, VxWorks) that are either difficult or impossible to routinely update, so over time they can accumulate a large number of common software vulnerabilities.</a:t>
            </a:r>
            <a:endParaRPr/>
          </a:p>
          <a:p>
            <a:pPr indent="-171450" lvl="0" marL="171450" rtl="0" algn="l">
              <a:lnSpc>
                <a:spcPct val="100000"/>
              </a:lnSpc>
              <a:spcBef>
                <a:spcPts val="0"/>
              </a:spcBef>
              <a:spcAft>
                <a:spcPts val="0"/>
              </a:spcAft>
              <a:buSzPts val="1400"/>
              <a:buFont typeface="Arial"/>
              <a:buChar char="•"/>
            </a:pPr>
            <a:r>
              <a:rPr b="1" i="0" lang="en" sz="1200" u="none" strike="noStrike">
                <a:solidFill>
                  <a:schemeClr val="dk1"/>
                </a:solidFill>
                <a:latin typeface="Arial"/>
                <a:ea typeface="Arial"/>
                <a:cs typeface="Arial"/>
                <a:sym typeface="Arial"/>
              </a:rPr>
              <a:t>Under attack</a:t>
            </a:r>
            <a:r>
              <a:rPr b="0" i="0" lang="en" sz="1200" u="none" strike="noStrike">
                <a:solidFill>
                  <a:schemeClr val="dk1"/>
                </a:solidFill>
                <a:latin typeface="Arial"/>
                <a:ea typeface="Arial"/>
                <a:cs typeface="Arial"/>
                <a:sym typeface="Arial"/>
              </a:rPr>
              <a:t> – Recent reports show attacks on unmanaged and IoT devices are up 300% in 2019. The FBI and the US-CERT have issued warnings that these devices are increasingly under attack. </a:t>
            </a:r>
            <a:endParaRPr/>
          </a:p>
          <a:p>
            <a:pPr indent="0" lvl="0" marL="0" rtl="0" algn="l">
              <a:lnSpc>
                <a:spcPct val="100000"/>
              </a:lnSpc>
              <a:spcBef>
                <a:spcPts val="0"/>
              </a:spcBef>
              <a:spcAft>
                <a:spcPts val="0"/>
              </a:spcAft>
              <a:buSzPts val="1400"/>
              <a:buFont typeface="Calibri"/>
              <a:buNone/>
            </a:pPr>
            <a:r>
              <a:t/>
            </a:r>
            <a:endParaRPr b="1"/>
          </a:p>
          <a:p>
            <a:pPr indent="0" lvl="0" marL="0" rtl="0" algn="l">
              <a:lnSpc>
                <a:spcPct val="100000"/>
              </a:lnSpc>
              <a:spcBef>
                <a:spcPts val="0"/>
              </a:spcBef>
              <a:spcAft>
                <a:spcPts val="0"/>
              </a:spcAft>
              <a:buSzPts val="1400"/>
              <a:buFont typeface="Calibri"/>
              <a:buNone/>
            </a:pPr>
            <a:r>
              <a:rPr b="0" lang="en"/>
              <a:t>Explosion of these new devices and the challenges of security them has effectively broken traditional security approaches.</a:t>
            </a:r>
            <a:endParaRPr/>
          </a:p>
        </p:txBody>
      </p:sp>
      <p:sp>
        <p:nvSpPr>
          <p:cNvPr id="343" name="Google Shape;343;g11320a812c6_2_3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7ba2d0b7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7ba2d0b7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7bd51f183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7bd51f183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7ba2d0b75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17ba2d0b758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7ba2d0b75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7ba2d0b75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_Upper_Image">
  <p:cSld name="3_Title_Upper_Image">
    <p:spTree>
      <p:nvGrpSpPr>
        <p:cNvPr id="55" name="Shape 55"/>
        <p:cNvGrpSpPr/>
        <p:nvPr/>
      </p:nvGrpSpPr>
      <p:grpSpPr>
        <a:xfrm>
          <a:off x="0" y="0"/>
          <a:ext cx="0" cy="0"/>
          <a:chOff x="0" y="0"/>
          <a:chExt cx="0" cy="0"/>
        </a:xfrm>
      </p:grpSpPr>
      <p:sp>
        <p:nvSpPr>
          <p:cNvPr id="56" name="Google Shape;56;p14"/>
          <p:cNvSpPr/>
          <p:nvPr>
            <p:ph idx="2" type="pic"/>
          </p:nvPr>
        </p:nvSpPr>
        <p:spPr>
          <a:xfrm>
            <a:off x="0" y="0"/>
            <a:ext cx="9144000" cy="2926080"/>
          </a:xfrm>
          <a:prstGeom prst="rect">
            <a:avLst/>
          </a:prstGeom>
          <a:solidFill>
            <a:srgbClr val="DFE2EE"/>
          </a:solidFill>
          <a:ln>
            <a:noFill/>
          </a:ln>
        </p:spPr>
      </p:sp>
      <p:sp>
        <p:nvSpPr>
          <p:cNvPr id="57" name="Google Shape;57;p14"/>
          <p:cNvSpPr txBox="1"/>
          <p:nvPr>
            <p:ph idx="1" type="body"/>
          </p:nvPr>
        </p:nvSpPr>
        <p:spPr>
          <a:xfrm>
            <a:off x="242580" y="4060650"/>
            <a:ext cx="5074920" cy="61420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323850" lvl="2" marL="1371600" marR="0" rtl="0" algn="l">
              <a:lnSpc>
                <a:spcPct val="90000"/>
              </a:lnSpc>
              <a:spcBef>
                <a:spcPts val="6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58" name="Google Shape;58;p14"/>
          <p:cNvSpPr txBox="1"/>
          <p:nvPr>
            <p:ph type="title"/>
          </p:nvPr>
        </p:nvSpPr>
        <p:spPr>
          <a:xfrm>
            <a:off x="242580" y="3040210"/>
            <a:ext cx="8776884" cy="832231"/>
          </a:xfrm>
          <a:prstGeom prst="rect">
            <a:avLst/>
          </a:prstGeom>
          <a:noFill/>
          <a:ln>
            <a:noFill/>
          </a:ln>
        </p:spPr>
        <p:txBody>
          <a:bodyPr anchorCtr="0" anchor="t" bIns="0" lIns="73150" spcFirstLastPara="1" rIns="91425" wrap="square" tIns="45700">
            <a:noAutofit/>
          </a:bodyPr>
          <a:lstStyle>
            <a:lvl1pPr lvl="0" algn="l">
              <a:lnSpc>
                <a:spcPct val="100000"/>
              </a:lnSpc>
              <a:spcBef>
                <a:spcPts val="0"/>
              </a:spcBef>
              <a:spcAft>
                <a:spcPts val="0"/>
              </a:spcAft>
              <a:buClr>
                <a:schemeClr val="accent3"/>
              </a:buClr>
              <a:buSzPts val="3200"/>
              <a:buFont typeface="Arial Black"/>
              <a:buNone/>
              <a:defRPr b="1" i="0" sz="3200" u="none" cap="none">
                <a:solidFill>
                  <a:schemeClr val="accent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3" type="body"/>
          </p:nvPr>
        </p:nvSpPr>
        <p:spPr>
          <a:xfrm>
            <a:off x="242581" y="3872441"/>
            <a:ext cx="8764874" cy="265049"/>
          </a:xfrm>
          <a:prstGeom prst="rect">
            <a:avLst/>
          </a:prstGeom>
          <a:noFill/>
          <a:ln>
            <a:noFill/>
          </a:ln>
        </p:spPr>
        <p:txBody>
          <a:bodyPr anchorCtr="0" anchor="t" bIns="45700" lIns="91425" spcFirstLastPara="1" rIns="91425" wrap="square" tIns="0">
            <a:noAutofit/>
          </a:bodyPr>
          <a:lstStyle>
            <a:lvl1pPr indent="-228600" lvl="0" marL="457200" marR="0" rtl="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60" name="Google Shape;60;p14"/>
          <p:cNvSpPr txBox="1"/>
          <p:nvPr>
            <p:ph idx="11" type="ftr"/>
          </p:nvPr>
        </p:nvSpPr>
        <p:spPr>
          <a:xfrm>
            <a:off x="607676" y="4907295"/>
            <a:ext cx="13274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blipFill>
          <a:blip r:embed="rId2">
            <a:alphaModFix/>
          </a:blip>
          <a:stretch>
            <a:fillRect/>
          </a:stretch>
        </a:blipFill>
      </p:bgPr>
    </p:bg>
    <p:spTree>
      <p:nvGrpSpPr>
        <p:cNvPr id="61" name="Shape 61"/>
        <p:cNvGrpSpPr/>
        <p:nvPr/>
      </p:nvGrpSpPr>
      <p:grpSpPr>
        <a:xfrm>
          <a:off x="0" y="0"/>
          <a:ext cx="0" cy="0"/>
          <a:chOff x="0" y="0"/>
          <a:chExt cx="0" cy="0"/>
        </a:xfrm>
      </p:grpSpPr>
      <p:pic>
        <p:nvPicPr>
          <p:cNvPr id="62" name="Google Shape;62;p15"/>
          <p:cNvPicPr preferRelativeResize="0"/>
          <p:nvPr/>
        </p:nvPicPr>
        <p:blipFill rotWithShape="1">
          <a:blip r:embed="rId3">
            <a:alphaModFix/>
          </a:blip>
          <a:srcRect b="0" l="0" r="0" t="0"/>
          <a:stretch/>
        </p:blipFill>
        <p:spPr>
          <a:xfrm>
            <a:off x="8377537" y="4817039"/>
            <a:ext cx="472741" cy="193000"/>
          </a:xfrm>
          <a:prstGeom prst="rect">
            <a:avLst/>
          </a:prstGeom>
          <a:noFill/>
          <a:ln>
            <a:noFill/>
          </a:ln>
        </p:spPr>
      </p:pic>
      <p:sp>
        <p:nvSpPr>
          <p:cNvPr id="63" name="Google Shape;63;p15"/>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cxnSp>
        <p:nvCxnSpPr>
          <p:cNvPr id="64" name="Google Shape;64;p15"/>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sp>
        <p:nvSpPr>
          <p:cNvPr id="65" name="Google Shape;65;p15"/>
          <p:cNvSpPr txBox="1"/>
          <p:nvPr>
            <p:ph type="title"/>
          </p:nvPr>
        </p:nvSpPr>
        <p:spPr>
          <a:xfrm>
            <a:off x="212774" y="192024"/>
            <a:ext cx="8686800"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Clr>
                <a:schemeClr val="accent3"/>
              </a:buClr>
              <a:buSzPts val="2400"/>
              <a:buFont typeface="Arial Black"/>
              <a:buNone/>
              <a:defRPr b="1" i="0"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
          <p:cNvSpPr txBox="1"/>
          <p:nvPr>
            <p:ph idx="1" type="body"/>
          </p:nvPr>
        </p:nvSpPr>
        <p:spPr>
          <a:xfrm>
            <a:off x="226776" y="1355893"/>
            <a:ext cx="8686800" cy="317516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75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375"/>
              </a:spcBef>
              <a:spcAft>
                <a:spcPts val="0"/>
              </a:spcAft>
              <a:buClr>
                <a:schemeClr val="accent3"/>
              </a:buClr>
              <a:buSzPts val="1600"/>
              <a:buFont typeface="NTR"/>
              <a:buChar char="–"/>
              <a:defRPr b="0" i="0" sz="1600" u="none" cap="none" strike="noStrike">
                <a:solidFill>
                  <a:schemeClr val="dk1"/>
                </a:solidFill>
                <a:latin typeface="Arial"/>
                <a:ea typeface="Arial"/>
                <a:cs typeface="Arial"/>
                <a:sym typeface="Arial"/>
              </a:defRPr>
            </a:lvl2pPr>
            <a:lvl3pPr indent="-317500" lvl="2" marL="1371600" marR="0" rtl="0" algn="l">
              <a:lnSpc>
                <a:spcPct val="90000"/>
              </a:lnSpc>
              <a:spcBef>
                <a:spcPts val="375"/>
              </a:spcBef>
              <a:spcAft>
                <a:spcPts val="0"/>
              </a:spcAft>
              <a:buClr>
                <a:schemeClr val="accent3"/>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375"/>
              </a:spcBef>
              <a:spcAft>
                <a:spcPts val="0"/>
              </a:spcAft>
              <a:buClr>
                <a:schemeClr val="accent3"/>
              </a:buClr>
              <a:buSzPts val="1200"/>
              <a:buFont typeface="NTR"/>
              <a:buChar char="–"/>
              <a:defRPr b="0" i="0" sz="1200" u="none" cap="none" strike="noStrike">
                <a:solidFill>
                  <a:schemeClr val="dk1"/>
                </a:solidFill>
                <a:latin typeface="Arial"/>
                <a:ea typeface="Arial"/>
                <a:cs typeface="Arial"/>
                <a:sym typeface="Arial"/>
              </a:defRPr>
            </a:lvl4pPr>
            <a:lvl5pPr indent="-292100" lvl="4" marL="2286000" marR="0" rtl="0" algn="l">
              <a:lnSpc>
                <a:spcPct val="90000"/>
              </a:lnSpc>
              <a:spcBef>
                <a:spcPts val="375"/>
              </a:spcBef>
              <a:spcAft>
                <a:spcPts val="0"/>
              </a:spcAft>
              <a:buClr>
                <a:schemeClr val="accent3"/>
              </a:buClr>
              <a:buSzPts val="1000"/>
              <a:buFont typeface="Arial"/>
              <a:buChar char="•"/>
              <a:defRPr b="0" i="0" sz="10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67" name="Google Shape;67;p15"/>
          <p:cNvSpPr txBox="1"/>
          <p:nvPr>
            <p:ph idx="11" type="ftr"/>
          </p:nvPr>
        </p:nvSpPr>
        <p:spPr>
          <a:xfrm>
            <a:off x="228600" y="4895466"/>
            <a:ext cx="28603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Purple">
  <p:cSld name="Title_Only_Purple">
    <p:bg>
      <p:bgPr>
        <a:solidFill>
          <a:schemeClr val="accent3"/>
        </a:solidFill>
      </p:bgPr>
    </p:bg>
    <p:spTree>
      <p:nvGrpSpPr>
        <p:cNvPr id="68" name="Shape 68"/>
        <p:cNvGrpSpPr/>
        <p:nvPr/>
      </p:nvGrpSpPr>
      <p:grpSpPr>
        <a:xfrm>
          <a:off x="0" y="0"/>
          <a:ext cx="0" cy="0"/>
          <a:chOff x="0" y="0"/>
          <a:chExt cx="0" cy="0"/>
        </a:xfrm>
      </p:grpSpPr>
      <p:sp>
        <p:nvSpPr>
          <p:cNvPr id="69" name="Google Shape;69;p16"/>
          <p:cNvSpPr txBox="1"/>
          <p:nvPr>
            <p:ph type="title"/>
          </p:nvPr>
        </p:nvSpPr>
        <p:spPr>
          <a:xfrm>
            <a:off x="212774" y="192017"/>
            <a:ext cx="8716760"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Clr>
                <a:schemeClr val="lt1"/>
              </a:buClr>
              <a:buSzPts val="2400"/>
              <a:buFont typeface="Arial Black"/>
              <a:buNone/>
              <a:defRPr b="1" i="0" cap="none">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nvSpPr>
        <p:spPr>
          <a:xfrm>
            <a:off x="212774"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lt1"/>
                </a:solidFill>
                <a:latin typeface="Arial"/>
                <a:ea typeface="Arial"/>
                <a:cs typeface="Arial"/>
                <a:sym typeface="Arial"/>
              </a:rPr>
              <a:t>‹#›</a:t>
            </a:fld>
            <a:endParaRPr b="0" i="0" sz="600" u="none" cap="none" strike="noStrike">
              <a:solidFill>
                <a:schemeClr val="lt1"/>
              </a:solidFill>
              <a:latin typeface="Arial"/>
              <a:ea typeface="Arial"/>
              <a:cs typeface="Arial"/>
              <a:sym typeface="Arial"/>
            </a:endParaRPr>
          </a:p>
        </p:txBody>
      </p:sp>
      <p:pic>
        <p:nvPicPr>
          <p:cNvPr id="71" name="Google Shape;71;p16"/>
          <p:cNvPicPr preferRelativeResize="0"/>
          <p:nvPr/>
        </p:nvPicPr>
        <p:blipFill rotWithShape="1">
          <a:blip r:embed="rId2">
            <a:alphaModFix/>
          </a:blip>
          <a:srcRect b="0" l="0" r="0" t="0"/>
          <a:stretch/>
        </p:blipFill>
        <p:spPr>
          <a:xfrm>
            <a:off x="8351357" y="4695349"/>
            <a:ext cx="472741" cy="190832"/>
          </a:xfrm>
          <a:prstGeom prst="rect">
            <a:avLst/>
          </a:prstGeom>
          <a:noFill/>
          <a:ln>
            <a:noFill/>
          </a:ln>
        </p:spPr>
      </p:pic>
      <p:sp>
        <p:nvSpPr>
          <p:cNvPr id="72" name="Google Shape;72;p16"/>
          <p:cNvSpPr txBox="1"/>
          <p:nvPr>
            <p:ph idx="11" type="ftr"/>
          </p:nvPr>
        </p:nvSpPr>
        <p:spPr>
          <a:xfrm>
            <a:off x="6059008" y="4895466"/>
            <a:ext cx="2860358" cy="164592"/>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3840">
          <p15:clr>
            <a:srgbClr val="FBAE40"/>
          </p15:clr>
        </p15:guide>
        <p15:guide id="2" pos="39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_Subtitle_Text">
  <p:cSld name="One-Column_Subtitle_Text">
    <p:spTree>
      <p:nvGrpSpPr>
        <p:cNvPr id="73" name="Shape 73"/>
        <p:cNvGrpSpPr/>
        <p:nvPr/>
      </p:nvGrpSpPr>
      <p:grpSpPr>
        <a:xfrm>
          <a:off x="0" y="0"/>
          <a:ext cx="0" cy="0"/>
          <a:chOff x="0" y="0"/>
          <a:chExt cx="0" cy="0"/>
        </a:xfrm>
      </p:grpSpPr>
      <p:sp>
        <p:nvSpPr>
          <p:cNvPr id="74" name="Google Shape;74;p17"/>
          <p:cNvSpPr txBox="1"/>
          <p:nvPr>
            <p:ph idx="1" type="body"/>
          </p:nvPr>
        </p:nvSpPr>
        <p:spPr>
          <a:xfrm>
            <a:off x="226314" y="1355892"/>
            <a:ext cx="8686799" cy="317516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0"/>
              </a:spcBef>
              <a:spcAft>
                <a:spcPts val="0"/>
              </a:spcAft>
              <a:buClr>
                <a:schemeClr val="accent3"/>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100000"/>
              </a:lnSpc>
              <a:spcBef>
                <a:spcPts val="300"/>
              </a:spcBef>
              <a:spcAft>
                <a:spcPts val="0"/>
              </a:spcAft>
              <a:buClr>
                <a:schemeClr val="accent3"/>
              </a:buClr>
              <a:buSzPts val="1800"/>
              <a:buFont typeface="NTR"/>
              <a:buChar char="–"/>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75" name="Google Shape;75;p17"/>
          <p:cNvSpPr txBox="1"/>
          <p:nvPr>
            <p:ph idx="2" type="body"/>
          </p:nvPr>
        </p:nvSpPr>
        <p:spPr>
          <a:xfrm>
            <a:off x="214743" y="744033"/>
            <a:ext cx="8716760" cy="27432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75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76" name="Google Shape;76;p17"/>
          <p:cNvSpPr txBox="1"/>
          <p:nvPr>
            <p:ph type="title"/>
          </p:nvPr>
        </p:nvSpPr>
        <p:spPr>
          <a:xfrm>
            <a:off x="212774" y="192017"/>
            <a:ext cx="8716760"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Clr>
                <a:schemeClr val="accent3"/>
              </a:buClr>
              <a:buSzPts val="2400"/>
              <a:buFont typeface="Arial Black"/>
              <a:buNone/>
              <a:defRPr b="1" i="0"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7" name="Google Shape;77;p17"/>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cxnSp>
        <p:nvCxnSpPr>
          <p:cNvPr id="78" name="Google Shape;78;p17"/>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sp>
        <p:nvSpPr>
          <p:cNvPr id="79" name="Google Shape;79;p17"/>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
        <p:nvSpPr>
          <p:cNvPr id="80" name="Google Shape;80;p17"/>
          <p:cNvSpPr txBox="1"/>
          <p:nvPr>
            <p:ph idx="11" type="ftr"/>
          </p:nvPr>
        </p:nvSpPr>
        <p:spPr>
          <a:xfrm>
            <a:off x="228600" y="4895466"/>
            <a:ext cx="28603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3840">
          <p15:clr>
            <a:srgbClr val="FBAE40"/>
          </p15:clr>
        </p15:guide>
        <p15:guide id="2" pos="39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p18"/>
          <p:cNvSpPr txBox="1"/>
          <p:nvPr>
            <p:ph type="title"/>
          </p:nvPr>
        </p:nvSpPr>
        <p:spPr>
          <a:xfrm>
            <a:off x="210312" y="193993"/>
            <a:ext cx="8709054"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4" name="Google Shape;84;p1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5" name="Google Shape;85;p18"/>
          <p:cNvSpPr txBox="1"/>
          <p:nvPr>
            <p:ph idx="11" type="ftr"/>
          </p:nvPr>
        </p:nvSpPr>
        <p:spPr>
          <a:xfrm>
            <a:off x="607676" y="4907295"/>
            <a:ext cx="13274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19"/>
          <p:cNvSpPr txBox="1"/>
          <p:nvPr>
            <p:ph type="title"/>
          </p:nvPr>
        </p:nvSpPr>
        <p:spPr>
          <a:xfrm>
            <a:off x="210312" y="193993"/>
            <a:ext cx="8709054"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0" name="Google Shape;90;p19"/>
          <p:cNvSpPr txBox="1"/>
          <p:nvPr>
            <p:ph idx="11" type="ftr"/>
          </p:nvPr>
        </p:nvSpPr>
        <p:spPr>
          <a:xfrm>
            <a:off x="607676" y="4907295"/>
            <a:ext cx="13274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Light Background">
  <p:cSld name="Title Only - Light Background">
    <p:spTree>
      <p:nvGrpSpPr>
        <p:cNvPr id="92" name="Shape 92"/>
        <p:cNvGrpSpPr/>
        <p:nvPr/>
      </p:nvGrpSpPr>
      <p:grpSpPr>
        <a:xfrm>
          <a:off x="0" y="0"/>
          <a:ext cx="0" cy="0"/>
          <a:chOff x="0" y="0"/>
          <a:chExt cx="0" cy="0"/>
        </a:xfrm>
      </p:grpSpPr>
      <p:sp>
        <p:nvSpPr>
          <p:cNvPr id="93" name="Google Shape;93;p20"/>
          <p:cNvSpPr txBox="1"/>
          <p:nvPr>
            <p:ph type="title"/>
          </p:nvPr>
        </p:nvSpPr>
        <p:spPr>
          <a:xfrm>
            <a:off x="210312" y="201168"/>
            <a:ext cx="6419088" cy="332399"/>
          </a:xfrm>
          <a:prstGeom prst="rect">
            <a:avLst/>
          </a:prstGeom>
          <a:noFill/>
          <a:ln>
            <a:noFill/>
          </a:ln>
        </p:spPr>
        <p:txBody>
          <a:bodyPr anchorCtr="0" anchor="ctr" bIns="91425" lIns="91425" spcFirstLastPara="1" rIns="91425" wrap="square" tIns="91425">
            <a:spAutoFit/>
          </a:bodyPr>
          <a:lstStyle>
            <a:lvl1pPr lvl="0" algn="l">
              <a:lnSpc>
                <a:spcPct val="82000"/>
              </a:lnSpc>
              <a:spcBef>
                <a:spcPts val="0"/>
              </a:spcBef>
              <a:spcAft>
                <a:spcPts val="0"/>
              </a:spcAft>
              <a:buSzPts val="2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0"/>
          <p:cNvSpPr txBox="1"/>
          <p:nvPr>
            <p:ph idx="11" type="ftr"/>
          </p:nvPr>
        </p:nvSpPr>
        <p:spPr>
          <a:xfrm>
            <a:off x="607676" y="4907295"/>
            <a:ext cx="13274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solidFill>
                  <a:srgbClr val="6F6F6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6F6F6F"/>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6F6F6F"/>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6F6F6F"/>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6F6F6F"/>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6F6F6F"/>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6F6F6F"/>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6F6F6F"/>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6F6F6F"/>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6F6F6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mis_No_Title">
  <p:cSld name="Armis_No_Title">
    <p:spTree>
      <p:nvGrpSpPr>
        <p:cNvPr id="96" name="Shape 96"/>
        <p:cNvGrpSpPr/>
        <p:nvPr/>
      </p:nvGrpSpPr>
      <p:grpSpPr>
        <a:xfrm>
          <a:off x="0" y="0"/>
          <a:ext cx="0" cy="0"/>
          <a:chOff x="0" y="0"/>
          <a:chExt cx="0" cy="0"/>
        </a:xfrm>
      </p:grpSpPr>
      <p:sp>
        <p:nvSpPr>
          <p:cNvPr id="97" name="Google Shape;97;p21"/>
          <p:cNvSpPr txBox="1"/>
          <p:nvPr>
            <p:ph idx="11" type="ftr"/>
          </p:nvPr>
        </p:nvSpPr>
        <p:spPr>
          <a:xfrm>
            <a:off x="607676" y="4907295"/>
            <a:ext cx="13274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8" name="Google Shape;98;p21"/>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mis_No_Title">
  <p:cSld name="Armis_Image_QuoteBelow">
    <p:spTree>
      <p:nvGrpSpPr>
        <p:cNvPr id="99" name="Shape 99"/>
        <p:cNvGrpSpPr/>
        <p:nvPr/>
      </p:nvGrpSpPr>
      <p:grpSpPr>
        <a:xfrm>
          <a:off x="0" y="0"/>
          <a:ext cx="0" cy="0"/>
          <a:chOff x="0" y="0"/>
          <a:chExt cx="0" cy="0"/>
        </a:xfrm>
      </p:grpSpPr>
      <p:pic>
        <p:nvPicPr>
          <p:cNvPr id="100" name="Google Shape;100;p22"/>
          <p:cNvPicPr preferRelativeResize="0"/>
          <p:nvPr/>
        </p:nvPicPr>
        <p:blipFill rotWithShape="1">
          <a:blip r:embed="rId2">
            <a:alphaModFix/>
          </a:blip>
          <a:srcRect b="0" l="0" r="0" t="0"/>
          <a:stretch/>
        </p:blipFill>
        <p:spPr>
          <a:xfrm>
            <a:off x="8354533" y="4693181"/>
            <a:ext cx="472741" cy="193000"/>
          </a:xfrm>
          <a:prstGeom prst="rect">
            <a:avLst/>
          </a:prstGeom>
          <a:noFill/>
          <a:ln>
            <a:noFill/>
          </a:ln>
        </p:spPr>
      </p:pic>
      <p:sp>
        <p:nvSpPr>
          <p:cNvPr id="101" name="Google Shape;101;p22"/>
          <p:cNvSpPr txBox="1"/>
          <p:nvPr>
            <p:ph idx="11" type="ftr"/>
          </p:nvPr>
        </p:nvSpPr>
        <p:spPr>
          <a:xfrm>
            <a:off x="6059008" y="4895466"/>
            <a:ext cx="2860358" cy="164592"/>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2"/>
          <p:cNvSpPr/>
          <p:nvPr>
            <p:ph idx="2" type="pic"/>
          </p:nvPr>
        </p:nvSpPr>
        <p:spPr>
          <a:xfrm>
            <a:off x="0" y="0"/>
            <a:ext cx="9144000" cy="5143500"/>
          </a:xfrm>
          <a:prstGeom prst="rect">
            <a:avLst/>
          </a:prstGeom>
          <a:solidFill>
            <a:srgbClr val="DFE2EE"/>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Image">
  <p:cSld name="Section_Image">
    <p:bg>
      <p:bgPr>
        <a:solidFill>
          <a:schemeClr val="lt1"/>
        </a:solidFill>
      </p:bgPr>
    </p:bg>
    <p:spTree>
      <p:nvGrpSpPr>
        <p:cNvPr id="103" name="Shape 103"/>
        <p:cNvGrpSpPr/>
        <p:nvPr/>
      </p:nvGrpSpPr>
      <p:grpSpPr>
        <a:xfrm>
          <a:off x="0" y="0"/>
          <a:ext cx="0" cy="0"/>
          <a:chOff x="0" y="0"/>
          <a:chExt cx="0" cy="0"/>
        </a:xfrm>
      </p:grpSpPr>
      <p:sp>
        <p:nvSpPr>
          <p:cNvPr id="104" name="Google Shape;104;p23"/>
          <p:cNvSpPr/>
          <p:nvPr>
            <p:ph idx="2" type="pic"/>
          </p:nvPr>
        </p:nvSpPr>
        <p:spPr>
          <a:xfrm>
            <a:off x="0" y="4396"/>
            <a:ext cx="9144000" cy="5134708"/>
          </a:xfrm>
          <a:prstGeom prst="rect">
            <a:avLst/>
          </a:prstGeom>
          <a:solidFill>
            <a:srgbClr val="DFE2EE"/>
          </a:solidFill>
          <a:ln>
            <a:noFill/>
          </a:ln>
        </p:spPr>
      </p:sp>
      <p:sp>
        <p:nvSpPr>
          <p:cNvPr id="105" name="Google Shape;105;p23"/>
          <p:cNvSpPr txBox="1"/>
          <p:nvPr>
            <p:ph type="title"/>
          </p:nvPr>
        </p:nvSpPr>
        <p:spPr>
          <a:xfrm>
            <a:off x="196215" y="1667545"/>
            <a:ext cx="6763872" cy="1066959"/>
          </a:xfrm>
          <a:prstGeom prst="rect">
            <a:avLst/>
          </a:prstGeom>
          <a:noFill/>
          <a:ln>
            <a:noFill/>
          </a:ln>
        </p:spPr>
        <p:txBody>
          <a:bodyPr anchorCtr="0" anchor="b" bIns="45700" lIns="91425" spcFirstLastPara="1" rIns="91425" wrap="square" tIns="45700">
            <a:spAutoFit/>
          </a:bodyPr>
          <a:lstStyle>
            <a:lvl1pPr lvl="0" algn="l">
              <a:lnSpc>
                <a:spcPct val="111111"/>
              </a:lnSpc>
              <a:spcBef>
                <a:spcPts val="0"/>
              </a:spcBef>
              <a:spcAft>
                <a:spcPts val="0"/>
              </a:spcAft>
              <a:buClr>
                <a:schemeClr val="accent3"/>
              </a:buClr>
              <a:buSzPts val="3375"/>
              <a:buFont typeface="Arial Black"/>
              <a:buNone/>
              <a:defRPr b="1" i="0" sz="3375" u="none"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3"/>
          <p:cNvSpPr txBox="1"/>
          <p:nvPr>
            <p:ph idx="1" type="body"/>
          </p:nvPr>
        </p:nvSpPr>
        <p:spPr>
          <a:xfrm>
            <a:off x="196215" y="3098206"/>
            <a:ext cx="8743950" cy="1652057"/>
          </a:xfrm>
          <a:prstGeom prst="rect">
            <a:avLst/>
          </a:prstGeom>
          <a:noFill/>
          <a:ln>
            <a:noFill/>
          </a:ln>
        </p:spPr>
        <p:txBody>
          <a:bodyPr anchorCtr="0" anchor="t" bIns="45700" lIns="91425" spcFirstLastPara="1" rIns="91425" wrap="square" tIns="45700">
            <a:noAutofit/>
          </a:bodyPr>
          <a:lstStyle>
            <a:lvl1pPr indent="-323850" lvl="0" marL="457200" marR="0" rtl="0" algn="l">
              <a:lnSpc>
                <a:spcPct val="90000"/>
              </a:lnSpc>
              <a:spcBef>
                <a:spcPts val="75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1pPr>
            <a:lvl2pPr indent="-314325" lvl="1" marL="914400" marR="0" rtl="0" algn="l">
              <a:lnSpc>
                <a:spcPct val="90000"/>
              </a:lnSpc>
              <a:spcBef>
                <a:spcPts val="375"/>
              </a:spcBef>
              <a:spcAft>
                <a:spcPts val="0"/>
              </a:spcAft>
              <a:buClr>
                <a:schemeClr val="dk1"/>
              </a:buClr>
              <a:buSzPts val="1350"/>
              <a:buFont typeface="NTR"/>
              <a:buChar char="–"/>
              <a:defRPr b="0" i="0" sz="1350" u="none" cap="none" strike="noStrike">
                <a:solidFill>
                  <a:schemeClr val="dk1"/>
                </a:solidFill>
                <a:latin typeface="Arial"/>
                <a:ea typeface="Arial"/>
                <a:cs typeface="Arial"/>
                <a:sym typeface="Arial"/>
              </a:defRPr>
            </a:lvl2pPr>
            <a:lvl3pPr indent="-304800" lvl="2" marL="1371600" marR="0" rtl="0" algn="l">
              <a:lnSpc>
                <a:spcPct val="90000"/>
              </a:lnSpc>
              <a:spcBef>
                <a:spcPts val="375"/>
              </a:spcBef>
              <a:spcAft>
                <a:spcPts val="0"/>
              </a:spcAft>
              <a:buClr>
                <a:schemeClr val="dk1"/>
              </a:buClr>
              <a:buSzPts val="1200"/>
              <a:buFont typeface="Courier New"/>
              <a:buChar char="o"/>
              <a:defRPr b="0" i="0" sz="1200" u="none" cap="none" strike="noStrike">
                <a:solidFill>
                  <a:schemeClr val="dk1"/>
                </a:solidFill>
                <a:latin typeface="Arial"/>
                <a:ea typeface="Arial"/>
                <a:cs typeface="Arial"/>
                <a:sym typeface="Arial"/>
              </a:defRPr>
            </a:lvl3pPr>
            <a:lvl4pPr indent="-295275" lvl="3" marL="1828800" marR="0" rtl="0" algn="l">
              <a:lnSpc>
                <a:spcPct val="90000"/>
              </a:lnSpc>
              <a:spcBef>
                <a:spcPts val="375"/>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indent="-285750" lvl="4" marL="2286000" marR="0" rtl="0" algn="l">
              <a:lnSpc>
                <a:spcPct val="90000"/>
              </a:lnSpc>
              <a:spcBef>
                <a:spcPts val="375"/>
              </a:spcBef>
              <a:spcAft>
                <a:spcPts val="0"/>
              </a:spcAft>
              <a:buClr>
                <a:schemeClr val="dk1"/>
              </a:buClr>
              <a:buSzPts val="900"/>
              <a:buFont typeface="NTR"/>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07" name="Google Shape;107;p23"/>
          <p:cNvSpPr txBox="1"/>
          <p:nvPr>
            <p:ph idx="3" type="body"/>
          </p:nvPr>
        </p:nvSpPr>
        <p:spPr>
          <a:xfrm>
            <a:off x="196215" y="2743200"/>
            <a:ext cx="8709660" cy="2743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08" name="Google Shape;108;p23"/>
          <p:cNvSpPr txBox="1"/>
          <p:nvPr/>
        </p:nvSpPr>
        <p:spPr>
          <a:xfrm>
            <a:off x="196215" y="4886926"/>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lt1"/>
                </a:solidFill>
                <a:latin typeface="Arial"/>
                <a:ea typeface="Arial"/>
                <a:cs typeface="Arial"/>
                <a:sym typeface="Arial"/>
              </a:rPr>
              <a:t>‹#›</a:t>
            </a:fld>
            <a:endParaRPr b="0" i="0" sz="600" u="none" cap="none" strike="noStrike">
              <a:solidFill>
                <a:schemeClr val="lt1"/>
              </a:solidFill>
              <a:latin typeface="Arial"/>
              <a:ea typeface="Arial"/>
              <a:cs typeface="Arial"/>
              <a:sym typeface="Arial"/>
            </a:endParaRPr>
          </a:p>
        </p:txBody>
      </p:sp>
      <p:pic>
        <p:nvPicPr>
          <p:cNvPr id="109" name="Google Shape;109;p23"/>
          <p:cNvPicPr preferRelativeResize="0"/>
          <p:nvPr/>
        </p:nvPicPr>
        <p:blipFill rotWithShape="1">
          <a:blip r:embed="rId2">
            <a:alphaModFix/>
          </a:blip>
          <a:srcRect b="0" l="0" r="0" t="0"/>
          <a:stretch/>
        </p:blipFill>
        <p:spPr>
          <a:xfrm>
            <a:off x="8406415" y="4809793"/>
            <a:ext cx="472741" cy="1908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_Special">
  <p:cSld name="Agenda_Special">
    <p:bg>
      <p:bgPr>
        <a:blipFill>
          <a:blip r:embed="rId2">
            <a:alphaModFix/>
          </a:blip>
          <a:stretch>
            <a:fillRect/>
          </a:stretch>
        </a:blipFill>
      </p:bgPr>
    </p:bg>
    <p:spTree>
      <p:nvGrpSpPr>
        <p:cNvPr id="110" name="Shape 110"/>
        <p:cNvGrpSpPr/>
        <p:nvPr/>
      </p:nvGrpSpPr>
      <p:grpSpPr>
        <a:xfrm>
          <a:off x="0" y="0"/>
          <a:ext cx="0" cy="0"/>
          <a:chOff x="0" y="0"/>
          <a:chExt cx="0" cy="0"/>
        </a:xfrm>
      </p:grpSpPr>
      <p:sp>
        <p:nvSpPr>
          <p:cNvPr id="111" name="Google Shape;111;p24"/>
          <p:cNvSpPr/>
          <p:nvPr/>
        </p:nvSpPr>
        <p:spPr>
          <a:xfrm>
            <a:off x="1" y="0"/>
            <a:ext cx="6156188" cy="5143500"/>
          </a:xfrm>
          <a:custGeom>
            <a:rect b="b" l="l" r="r" t="t"/>
            <a:pathLst>
              <a:path extrusionOk="0" h="6858000" w="8208251">
                <a:moveTo>
                  <a:pt x="0" y="0"/>
                </a:moveTo>
                <a:lnTo>
                  <a:pt x="805912" y="0"/>
                </a:lnTo>
                <a:lnTo>
                  <a:pt x="2089800" y="0"/>
                </a:lnTo>
                <a:lnTo>
                  <a:pt x="8208251" y="0"/>
                </a:lnTo>
                <a:lnTo>
                  <a:pt x="3768656" y="6858000"/>
                </a:lnTo>
                <a:lnTo>
                  <a:pt x="2089800" y="6858000"/>
                </a:lnTo>
                <a:lnTo>
                  <a:pt x="802516" y="6858000"/>
                </a:lnTo>
                <a:lnTo>
                  <a:pt x="0" y="6858000"/>
                </a:lnTo>
                <a:close/>
              </a:path>
            </a:pathLst>
          </a:custGeom>
          <a:solidFill>
            <a:srgbClr val="BFBFBF">
              <a:alpha val="2274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Arial"/>
              <a:ea typeface="Arial"/>
              <a:cs typeface="Arial"/>
              <a:sym typeface="Arial"/>
            </a:endParaRPr>
          </a:p>
        </p:txBody>
      </p:sp>
      <p:sp>
        <p:nvSpPr>
          <p:cNvPr id="112" name="Google Shape;112;p24"/>
          <p:cNvSpPr txBox="1"/>
          <p:nvPr>
            <p:ph type="title"/>
          </p:nvPr>
        </p:nvSpPr>
        <p:spPr>
          <a:xfrm>
            <a:off x="199899" y="2280806"/>
            <a:ext cx="4052624" cy="611706"/>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chemeClr val="accent3"/>
              </a:buClr>
              <a:buSzPts val="3375"/>
              <a:buFont typeface="Arial Black"/>
              <a:buNone/>
              <a:defRPr b="1" i="0" sz="3375" u="none"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4"/>
          <p:cNvSpPr txBox="1"/>
          <p:nvPr>
            <p:ph idx="1" type="body"/>
          </p:nvPr>
        </p:nvSpPr>
        <p:spPr>
          <a:xfrm>
            <a:off x="4500184" y="643131"/>
            <a:ext cx="4358067" cy="3851843"/>
          </a:xfrm>
          <a:prstGeom prst="rect">
            <a:avLst/>
          </a:prstGeom>
          <a:noFill/>
          <a:ln>
            <a:noFill/>
          </a:ln>
        </p:spPr>
        <p:txBody>
          <a:bodyPr anchorCtr="0" anchor="ctr" bIns="45700" lIns="91425" spcFirstLastPara="1" rIns="91425" wrap="square" tIns="45700">
            <a:noAutofit/>
          </a:bodyPr>
          <a:lstStyle>
            <a:lvl1pPr indent="-342900" lvl="0" marL="457200" marR="0" rtl="0" algn="l">
              <a:lnSpc>
                <a:spcPct val="100000"/>
              </a:lnSpc>
              <a:spcBef>
                <a:spcPts val="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295275" lvl="1" marL="914400" marR="0" rtl="0" algn="l">
              <a:lnSpc>
                <a:spcPct val="100000"/>
              </a:lnSpc>
              <a:spcBef>
                <a:spcPts val="900"/>
              </a:spcBef>
              <a:spcAft>
                <a:spcPts val="0"/>
              </a:spcAft>
              <a:buClr>
                <a:schemeClr val="dk2"/>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75"/>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75"/>
              </a:spcBef>
              <a:spcAft>
                <a:spcPts val="0"/>
              </a:spcAft>
              <a:buClr>
                <a:schemeClr val="dk2"/>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75"/>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4" name="Google Shape;114;p24"/>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pic>
        <p:nvPicPr>
          <p:cNvPr id="115" name="Google Shape;115;p24"/>
          <p:cNvPicPr preferRelativeResize="0"/>
          <p:nvPr/>
        </p:nvPicPr>
        <p:blipFill rotWithShape="1">
          <a:blip r:embed="rId3">
            <a:alphaModFix/>
          </a:blip>
          <a:srcRect b="0" l="0" r="0" t="0"/>
          <a:stretch/>
        </p:blipFill>
        <p:spPr>
          <a:xfrm>
            <a:off x="8377537" y="4817039"/>
            <a:ext cx="472741" cy="193000"/>
          </a:xfrm>
          <a:prstGeom prst="rect">
            <a:avLst/>
          </a:prstGeom>
          <a:noFill/>
          <a:ln>
            <a:noFill/>
          </a:ln>
        </p:spPr>
      </p:pic>
      <p:cxnSp>
        <p:nvCxnSpPr>
          <p:cNvPr id="116" name="Google Shape;116;p24"/>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sp>
        <p:nvSpPr>
          <p:cNvPr id="117" name="Google Shape;117;p24"/>
          <p:cNvSpPr txBox="1"/>
          <p:nvPr>
            <p:ph idx="11" type="ftr"/>
          </p:nvPr>
        </p:nvSpPr>
        <p:spPr>
          <a:xfrm>
            <a:off x="228600" y="4895466"/>
            <a:ext cx="28603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_You_Image">
  <p:cSld name="Thank_You_Image">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25"/>
          <p:cNvSpPr/>
          <p:nvPr>
            <p:ph idx="2" type="pic"/>
          </p:nvPr>
        </p:nvSpPr>
        <p:spPr>
          <a:xfrm>
            <a:off x="2812546" y="1"/>
            <a:ext cx="6340979" cy="5143499"/>
          </a:xfrm>
          <a:prstGeom prst="rect">
            <a:avLst/>
          </a:prstGeom>
          <a:solidFill>
            <a:srgbClr val="DFE2EE"/>
          </a:solidFill>
          <a:ln>
            <a:noFill/>
          </a:ln>
        </p:spPr>
      </p:sp>
      <p:sp>
        <p:nvSpPr>
          <p:cNvPr id="120" name="Google Shape;120;p25"/>
          <p:cNvSpPr txBox="1"/>
          <p:nvPr>
            <p:ph type="title"/>
          </p:nvPr>
        </p:nvSpPr>
        <p:spPr>
          <a:xfrm>
            <a:off x="199899" y="2280806"/>
            <a:ext cx="4052624" cy="611706"/>
          </a:xfrm>
          <a:prstGeom prst="rect">
            <a:avLst/>
          </a:prstGeom>
          <a:noFill/>
          <a:ln>
            <a:noFill/>
          </a:ln>
        </p:spPr>
        <p:txBody>
          <a:bodyPr anchorCtr="0" anchor="ctr" bIns="45700" lIns="91425" spcFirstLastPara="1" rIns="91425" wrap="square" tIns="45700">
            <a:spAutoFit/>
          </a:bodyPr>
          <a:lstStyle>
            <a:lvl1pPr lvl="0" algn="l">
              <a:lnSpc>
                <a:spcPct val="100000"/>
              </a:lnSpc>
              <a:spcBef>
                <a:spcPts val="0"/>
              </a:spcBef>
              <a:spcAft>
                <a:spcPts val="0"/>
              </a:spcAft>
              <a:buClr>
                <a:schemeClr val="accent3"/>
              </a:buClr>
              <a:buSzPts val="3375"/>
              <a:buFont typeface="Arial Black"/>
              <a:buNone/>
              <a:defRPr b="1" i="0" sz="3375" u="none"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5"/>
          <p:cNvSpPr txBox="1"/>
          <p:nvPr>
            <p:ph idx="11" type="ftr"/>
          </p:nvPr>
        </p:nvSpPr>
        <p:spPr>
          <a:xfrm>
            <a:off x="228554" y="4895466"/>
            <a:ext cx="28603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5"/>
          <p:cNvSpPr txBox="1"/>
          <p:nvPr>
            <p:ph idx="1" type="body"/>
          </p:nvPr>
        </p:nvSpPr>
        <p:spPr>
          <a:xfrm>
            <a:off x="219456" y="4210812"/>
            <a:ext cx="5074920" cy="616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dk1"/>
              </a:buClr>
              <a:buSzPts val="1050"/>
              <a:buFont typeface="Arial"/>
              <a:buNone/>
              <a:defRPr b="1" i="0" sz="105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323850" lvl="2" marL="1371600" marR="0" rtl="0" algn="l">
              <a:lnSpc>
                <a:spcPct val="90000"/>
              </a:lnSpc>
              <a:spcBef>
                <a:spcPts val="6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Image_Purple_Gradient">
  <p:cSld name="1_Title_Image_Purple_Gradient">
    <p:spTree>
      <p:nvGrpSpPr>
        <p:cNvPr id="123" name="Shape 123"/>
        <p:cNvGrpSpPr/>
        <p:nvPr/>
      </p:nvGrpSpPr>
      <p:grpSpPr>
        <a:xfrm>
          <a:off x="0" y="0"/>
          <a:ext cx="0" cy="0"/>
          <a:chOff x="0" y="0"/>
          <a:chExt cx="0" cy="0"/>
        </a:xfrm>
      </p:grpSpPr>
      <p:sp>
        <p:nvSpPr>
          <p:cNvPr id="124" name="Google Shape;124;p26"/>
          <p:cNvSpPr/>
          <p:nvPr>
            <p:ph idx="2" type="pic"/>
          </p:nvPr>
        </p:nvSpPr>
        <p:spPr>
          <a:xfrm>
            <a:off x="0" y="0"/>
            <a:ext cx="9144000" cy="5143500"/>
          </a:xfrm>
          <a:prstGeom prst="rect">
            <a:avLst/>
          </a:prstGeom>
          <a:solidFill>
            <a:srgbClr val="DFE2EE"/>
          </a:solidFill>
          <a:ln>
            <a:noFill/>
          </a:ln>
        </p:spPr>
      </p:sp>
      <p:sp>
        <p:nvSpPr>
          <p:cNvPr id="125" name="Google Shape;125;p26"/>
          <p:cNvSpPr txBox="1"/>
          <p:nvPr>
            <p:ph idx="1" type="body"/>
          </p:nvPr>
        </p:nvSpPr>
        <p:spPr>
          <a:xfrm>
            <a:off x="223097" y="4206240"/>
            <a:ext cx="5074920" cy="616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lt1"/>
              </a:buClr>
              <a:buSzPts val="1050"/>
              <a:buFont typeface="Arial"/>
              <a:buNone/>
              <a:defRPr b="1" i="0" sz="105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050"/>
              <a:buFont typeface="Arial"/>
              <a:buNone/>
              <a:defRPr b="0" i="0" sz="1050" u="none" cap="none" strike="noStrike">
                <a:solidFill>
                  <a:schemeClr val="lt1"/>
                </a:solidFill>
                <a:latin typeface="Arial"/>
                <a:ea typeface="Arial"/>
                <a:cs typeface="Arial"/>
                <a:sym typeface="Arial"/>
              </a:defRPr>
            </a:lvl2pPr>
            <a:lvl3pPr indent="-323850" lvl="2" marL="1371600" marR="0" rtl="0" algn="l">
              <a:lnSpc>
                <a:spcPct val="90000"/>
              </a:lnSpc>
              <a:spcBef>
                <a:spcPts val="6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6" name="Google Shape;126;p26"/>
          <p:cNvSpPr txBox="1"/>
          <p:nvPr>
            <p:ph type="title"/>
          </p:nvPr>
        </p:nvSpPr>
        <p:spPr>
          <a:xfrm>
            <a:off x="189563" y="2025030"/>
            <a:ext cx="7004405" cy="1415972"/>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Clr>
                <a:schemeClr val="accent2"/>
              </a:buClr>
              <a:buSzPts val="4500"/>
              <a:buFont typeface="Arial Black"/>
              <a:buNone/>
              <a:defRPr b="1" i="0" sz="4500" u="none" cap="none">
                <a:solidFill>
                  <a:schemeClr val="accent2"/>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6"/>
          <p:cNvSpPr txBox="1"/>
          <p:nvPr>
            <p:ph idx="3" type="body"/>
          </p:nvPr>
        </p:nvSpPr>
        <p:spPr>
          <a:xfrm>
            <a:off x="224074" y="3449691"/>
            <a:ext cx="6993357" cy="457200"/>
          </a:xfrm>
          <a:prstGeom prst="rect">
            <a:avLst/>
          </a:prstGeom>
          <a:noFill/>
          <a:ln>
            <a:noFill/>
          </a:ln>
        </p:spPr>
        <p:txBody>
          <a:bodyPr anchorCtr="0" anchor="t" bIns="45700" lIns="91425" spcFirstLastPara="1" rIns="91425" wrap="square" tIns="0">
            <a:noAutofit/>
          </a:bodyPr>
          <a:lstStyle>
            <a:lvl1pPr indent="-228600" lvl="0" marL="457200" marR="0" rtl="0" algn="l">
              <a:lnSpc>
                <a:spcPct val="90000"/>
              </a:lnSpc>
              <a:spcBef>
                <a:spcPts val="75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8" name="Google Shape;128;p26"/>
          <p:cNvSpPr txBox="1"/>
          <p:nvPr/>
        </p:nvSpPr>
        <p:spPr>
          <a:xfrm>
            <a:off x="200111" y="4886926"/>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lt1"/>
                </a:solidFill>
                <a:latin typeface="Arial"/>
                <a:ea typeface="Arial"/>
                <a:cs typeface="Arial"/>
                <a:sym typeface="Arial"/>
              </a:rPr>
              <a:t>‹#›</a:t>
            </a:fld>
            <a:endParaRPr b="0" i="0" sz="600" u="none" cap="none" strike="noStrike">
              <a:solidFill>
                <a:schemeClr val="lt1"/>
              </a:solidFill>
              <a:latin typeface="Arial"/>
              <a:ea typeface="Arial"/>
              <a:cs typeface="Arial"/>
              <a:sym typeface="Arial"/>
            </a:endParaRPr>
          </a:p>
        </p:txBody>
      </p:sp>
      <p:pic>
        <p:nvPicPr>
          <p:cNvPr id="129" name="Google Shape;129;p26"/>
          <p:cNvPicPr preferRelativeResize="0"/>
          <p:nvPr/>
        </p:nvPicPr>
        <p:blipFill rotWithShape="1">
          <a:blip r:embed="rId2">
            <a:alphaModFix/>
          </a:blip>
          <a:srcRect b="0" l="0" r="0" t="0"/>
          <a:stretch/>
        </p:blipFill>
        <p:spPr>
          <a:xfrm>
            <a:off x="8406415" y="4809793"/>
            <a:ext cx="472741" cy="190832"/>
          </a:xfrm>
          <a:prstGeom prst="rect">
            <a:avLst/>
          </a:prstGeom>
          <a:noFill/>
          <a:ln>
            <a:noFill/>
          </a:ln>
        </p:spPr>
      </p:pic>
      <p:sp>
        <p:nvSpPr>
          <p:cNvPr id="130" name="Google Shape;130;p26"/>
          <p:cNvSpPr txBox="1"/>
          <p:nvPr>
            <p:ph idx="11" type="ftr"/>
          </p:nvPr>
        </p:nvSpPr>
        <p:spPr>
          <a:xfrm>
            <a:off x="607676" y="4907295"/>
            <a:ext cx="13274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_Image_White_Gradient">
  <p:cSld name="2_Title_Image_White_Gradient">
    <p:spTree>
      <p:nvGrpSpPr>
        <p:cNvPr id="131" name="Shape 131"/>
        <p:cNvGrpSpPr/>
        <p:nvPr/>
      </p:nvGrpSpPr>
      <p:grpSpPr>
        <a:xfrm>
          <a:off x="0" y="0"/>
          <a:ext cx="0" cy="0"/>
          <a:chOff x="0" y="0"/>
          <a:chExt cx="0" cy="0"/>
        </a:xfrm>
      </p:grpSpPr>
      <p:sp>
        <p:nvSpPr>
          <p:cNvPr id="132" name="Google Shape;132;p27"/>
          <p:cNvSpPr/>
          <p:nvPr>
            <p:ph idx="2" type="pic"/>
          </p:nvPr>
        </p:nvSpPr>
        <p:spPr>
          <a:xfrm>
            <a:off x="0" y="0"/>
            <a:ext cx="9144000" cy="5143500"/>
          </a:xfrm>
          <a:prstGeom prst="rect">
            <a:avLst/>
          </a:prstGeom>
          <a:solidFill>
            <a:srgbClr val="DFE2EE"/>
          </a:solidFill>
          <a:ln>
            <a:noFill/>
          </a:ln>
        </p:spPr>
      </p:sp>
      <p:sp>
        <p:nvSpPr>
          <p:cNvPr id="133" name="Google Shape;133;p27"/>
          <p:cNvSpPr txBox="1"/>
          <p:nvPr>
            <p:ph idx="11" type="ftr"/>
          </p:nvPr>
        </p:nvSpPr>
        <p:spPr>
          <a:xfrm>
            <a:off x="228600" y="4895466"/>
            <a:ext cx="28603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7"/>
          <p:cNvSpPr txBox="1"/>
          <p:nvPr>
            <p:ph idx="1" type="body"/>
          </p:nvPr>
        </p:nvSpPr>
        <p:spPr>
          <a:xfrm>
            <a:off x="223097" y="4206240"/>
            <a:ext cx="5074920" cy="616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dk1"/>
              </a:buClr>
              <a:buSzPts val="1050"/>
              <a:buFont typeface="Arial"/>
              <a:buNone/>
              <a:defRPr b="1" i="0" sz="105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323850" lvl="2" marL="1371600" marR="0" rtl="0" algn="l">
              <a:lnSpc>
                <a:spcPct val="90000"/>
              </a:lnSpc>
              <a:spcBef>
                <a:spcPts val="6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35" name="Google Shape;135;p27"/>
          <p:cNvSpPr txBox="1"/>
          <p:nvPr>
            <p:ph type="title"/>
          </p:nvPr>
        </p:nvSpPr>
        <p:spPr>
          <a:xfrm>
            <a:off x="189563" y="2025030"/>
            <a:ext cx="7004405" cy="1415972"/>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Clr>
                <a:schemeClr val="accent3"/>
              </a:buClr>
              <a:buSzPts val="4500"/>
              <a:buFont typeface="Arial Black"/>
              <a:buNone/>
              <a:defRPr b="1" i="0" sz="4500" u="none"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7"/>
          <p:cNvSpPr txBox="1"/>
          <p:nvPr>
            <p:ph idx="3" type="body"/>
          </p:nvPr>
        </p:nvSpPr>
        <p:spPr>
          <a:xfrm>
            <a:off x="224074" y="3449691"/>
            <a:ext cx="6993357" cy="457200"/>
          </a:xfrm>
          <a:prstGeom prst="rect">
            <a:avLst/>
          </a:prstGeom>
          <a:noFill/>
          <a:ln>
            <a:noFill/>
          </a:ln>
        </p:spPr>
        <p:txBody>
          <a:bodyPr anchorCtr="0" anchor="t" bIns="45700" lIns="91425" spcFirstLastPara="1" rIns="91425" wrap="square" tIns="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Purple_Gradient">
  <p:cSld name="Section_Purple_Gradient">
    <p:bg>
      <p:bgPr>
        <a:gradFill>
          <a:gsLst>
            <a:gs pos="0">
              <a:srgbClr val="1C0A30"/>
            </a:gs>
            <a:gs pos="28000">
              <a:srgbClr val="1C0A30"/>
            </a:gs>
            <a:gs pos="65008">
              <a:srgbClr val="2A0F49"/>
            </a:gs>
            <a:gs pos="100000">
              <a:srgbClr val="381460"/>
            </a:gs>
          </a:gsLst>
          <a:lin ang="13800001" scaled="0"/>
        </a:gradFill>
      </p:bgPr>
    </p:bg>
    <p:spTree>
      <p:nvGrpSpPr>
        <p:cNvPr id="137" name="Shape 137"/>
        <p:cNvGrpSpPr/>
        <p:nvPr/>
      </p:nvGrpSpPr>
      <p:grpSpPr>
        <a:xfrm>
          <a:off x="0" y="0"/>
          <a:ext cx="0" cy="0"/>
          <a:chOff x="0" y="0"/>
          <a:chExt cx="0" cy="0"/>
        </a:xfrm>
      </p:grpSpPr>
      <p:sp>
        <p:nvSpPr>
          <p:cNvPr id="138" name="Google Shape;138;p28"/>
          <p:cNvSpPr txBox="1"/>
          <p:nvPr>
            <p:ph type="title"/>
          </p:nvPr>
        </p:nvSpPr>
        <p:spPr>
          <a:xfrm>
            <a:off x="196215" y="1668942"/>
            <a:ext cx="6763872" cy="1066959"/>
          </a:xfrm>
          <a:prstGeom prst="rect">
            <a:avLst/>
          </a:prstGeom>
          <a:noFill/>
          <a:ln>
            <a:noFill/>
          </a:ln>
        </p:spPr>
        <p:txBody>
          <a:bodyPr anchorCtr="0" anchor="b" bIns="45700" lIns="91425" spcFirstLastPara="1" rIns="91425" wrap="square" tIns="45700">
            <a:spAutoFit/>
          </a:bodyPr>
          <a:lstStyle>
            <a:lvl1pPr lvl="0" algn="l">
              <a:lnSpc>
                <a:spcPct val="111111"/>
              </a:lnSpc>
              <a:spcBef>
                <a:spcPts val="0"/>
              </a:spcBef>
              <a:spcAft>
                <a:spcPts val="0"/>
              </a:spcAft>
              <a:buClr>
                <a:schemeClr val="accent2"/>
              </a:buClr>
              <a:buSzPts val="3375"/>
              <a:buFont typeface="Arial Black"/>
              <a:buNone/>
              <a:defRPr b="1" i="0" sz="3375" u="none" cap="none">
                <a:solidFill>
                  <a:schemeClr val="accent2"/>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8"/>
          <p:cNvSpPr txBox="1"/>
          <p:nvPr>
            <p:ph idx="1" type="body"/>
          </p:nvPr>
        </p:nvSpPr>
        <p:spPr>
          <a:xfrm>
            <a:off x="196215" y="2743201"/>
            <a:ext cx="8743950" cy="1593015"/>
          </a:xfrm>
          <a:prstGeom prst="rect">
            <a:avLst/>
          </a:prstGeom>
          <a:noFill/>
          <a:ln>
            <a:noFill/>
          </a:ln>
        </p:spPr>
        <p:txBody>
          <a:bodyPr anchorCtr="0" anchor="t" bIns="45700" lIns="91425" spcFirstLastPara="1" rIns="91425" wrap="square" tIns="45700">
            <a:noAutofit/>
          </a:bodyPr>
          <a:lstStyle>
            <a:lvl1pPr indent="-323850" lvl="0" marL="457200" marR="0" rtl="0" algn="l">
              <a:lnSpc>
                <a:spcPct val="90000"/>
              </a:lnSpc>
              <a:spcBef>
                <a:spcPts val="750"/>
              </a:spcBef>
              <a:spcAft>
                <a:spcPts val="0"/>
              </a:spcAft>
              <a:buClr>
                <a:schemeClr val="accent2"/>
              </a:buClr>
              <a:buSzPts val="1500"/>
              <a:buFont typeface="Arial"/>
              <a:buChar char="•"/>
              <a:defRPr b="0" i="0" sz="1500" u="none" cap="none" strike="noStrike">
                <a:solidFill>
                  <a:schemeClr val="lt1"/>
                </a:solidFill>
                <a:latin typeface="Arial"/>
                <a:ea typeface="Arial"/>
                <a:cs typeface="Arial"/>
                <a:sym typeface="Arial"/>
              </a:defRPr>
            </a:lvl1pPr>
            <a:lvl2pPr indent="-314325" lvl="1" marL="914400" marR="0" rtl="0" algn="l">
              <a:lnSpc>
                <a:spcPct val="90000"/>
              </a:lnSpc>
              <a:spcBef>
                <a:spcPts val="375"/>
              </a:spcBef>
              <a:spcAft>
                <a:spcPts val="0"/>
              </a:spcAft>
              <a:buClr>
                <a:schemeClr val="lt1"/>
              </a:buClr>
              <a:buSzPts val="1350"/>
              <a:buFont typeface="NTR"/>
              <a:buChar char="–"/>
              <a:defRPr b="0" i="0" sz="1350" u="none" cap="none" strike="noStrike">
                <a:solidFill>
                  <a:schemeClr val="lt1"/>
                </a:solidFill>
                <a:latin typeface="Arial"/>
                <a:ea typeface="Arial"/>
                <a:cs typeface="Arial"/>
                <a:sym typeface="Arial"/>
              </a:defRPr>
            </a:lvl2pPr>
            <a:lvl3pPr indent="-304800" lvl="2" marL="1371600" marR="0" rtl="0" algn="l">
              <a:lnSpc>
                <a:spcPct val="90000"/>
              </a:lnSpc>
              <a:spcBef>
                <a:spcPts val="375"/>
              </a:spcBef>
              <a:spcAft>
                <a:spcPts val="0"/>
              </a:spcAft>
              <a:buClr>
                <a:schemeClr val="lt1"/>
              </a:buClr>
              <a:buSzPts val="1200"/>
              <a:buFont typeface="Courier New"/>
              <a:buChar char="o"/>
              <a:defRPr b="0" i="0" sz="1200" u="none" cap="none" strike="noStrike">
                <a:solidFill>
                  <a:schemeClr val="lt1"/>
                </a:solidFill>
                <a:latin typeface="Arial"/>
                <a:ea typeface="Arial"/>
                <a:cs typeface="Arial"/>
                <a:sym typeface="Arial"/>
              </a:defRPr>
            </a:lvl3pPr>
            <a:lvl4pPr indent="-295275" lvl="3" marL="1828800" marR="0" rtl="0" algn="l">
              <a:lnSpc>
                <a:spcPct val="90000"/>
              </a:lnSpc>
              <a:spcBef>
                <a:spcPts val="375"/>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4pPr>
            <a:lvl5pPr indent="-285750" lvl="4" marL="2286000" marR="0" rtl="0" algn="l">
              <a:lnSpc>
                <a:spcPct val="90000"/>
              </a:lnSpc>
              <a:spcBef>
                <a:spcPts val="375"/>
              </a:spcBef>
              <a:spcAft>
                <a:spcPts val="0"/>
              </a:spcAft>
              <a:buClr>
                <a:schemeClr val="lt1"/>
              </a:buClr>
              <a:buSzPts val="900"/>
              <a:buFont typeface="NTR"/>
              <a:buChar char="–"/>
              <a:defRPr b="0" i="0" sz="900" u="none" cap="none" strike="noStrike">
                <a:solidFill>
                  <a:schemeClr val="lt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40" name="Google Shape;140;p28"/>
          <p:cNvSpPr txBox="1"/>
          <p:nvPr/>
        </p:nvSpPr>
        <p:spPr>
          <a:xfrm>
            <a:off x="196215" y="4886926"/>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lt1"/>
                </a:solidFill>
                <a:latin typeface="Arial"/>
                <a:ea typeface="Arial"/>
                <a:cs typeface="Arial"/>
                <a:sym typeface="Arial"/>
              </a:rPr>
              <a:t>‹#›</a:t>
            </a:fld>
            <a:endParaRPr b="0" i="0" sz="600" u="none" cap="none" strike="noStrike">
              <a:solidFill>
                <a:schemeClr val="lt1"/>
              </a:solidFill>
              <a:latin typeface="Arial"/>
              <a:ea typeface="Arial"/>
              <a:cs typeface="Arial"/>
              <a:sym typeface="Arial"/>
            </a:endParaRPr>
          </a:p>
        </p:txBody>
      </p:sp>
      <p:pic>
        <p:nvPicPr>
          <p:cNvPr id="141" name="Google Shape;141;p28"/>
          <p:cNvPicPr preferRelativeResize="0"/>
          <p:nvPr/>
        </p:nvPicPr>
        <p:blipFill rotWithShape="1">
          <a:blip r:embed="rId2">
            <a:alphaModFix/>
          </a:blip>
          <a:srcRect b="0" l="0" r="0" t="0"/>
          <a:stretch/>
        </p:blipFill>
        <p:spPr>
          <a:xfrm>
            <a:off x="8377536" y="4819318"/>
            <a:ext cx="472741" cy="190832"/>
          </a:xfrm>
          <a:prstGeom prst="rect">
            <a:avLst/>
          </a:prstGeom>
          <a:noFill/>
          <a:ln>
            <a:noFill/>
          </a:ln>
        </p:spPr>
      </p:pic>
      <p:sp>
        <p:nvSpPr>
          <p:cNvPr id="142" name="Google Shape;142;p28"/>
          <p:cNvSpPr txBox="1"/>
          <p:nvPr>
            <p:ph idx="11" type="ftr"/>
          </p:nvPr>
        </p:nvSpPr>
        <p:spPr>
          <a:xfrm>
            <a:off x="607676" y="4907295"/>
            <a:ext cx="13274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Point_Slide_wImages">
  <p:cSld name="Two-Point_Slide_wImages">
    <p:spTree>
      <p:nvGrpSpPr>
        <p:cNvPr id="143" name="Shape 143"/>
        <p:cNvGrpSpPr/>
        <p:nvPr/>
      </p:nvGrpSpPr>
      <p:grpSpPr>
        <a:xfrm>
          <a:off x="0" y="0"/>
          <a:ext cx="0" cy="0"/>
          <a:chOff x="0" y="0"/>
          <a:chExt cx="0" cy="0"/>
        </a:xfrm>
      </p:grpSpPr>
      <p:sp>
        <p:nvSpPr>
          <p:cNvPr id="144" name="Google Shape;144;p29"/>
          <p:cNvSpPr txBox="1"/>
          <p:nvPr>
            <p:ph idx="1" type="body"/>
          </p:nvPr>
        </p:nvSpPr>
        <p:spPr>
          <a:xfrm>
            <a:off x="4295795" y="3053046"/>
            <a:ext cx="901620" cy="804092"/>
          </a:xfrm>
          <a:prstGeom prst="rect">
            <a:avLst/>
          </a:prstGeom>
          <a:noFill/>
          <a:ln>
            <a:noFill/>
          </a:ln>
        </p:spPr>
        <p:txBody>
          <a:bodyPr anchorCtr="0" anchor="t" bIns="45700" lIns="91425" spcFirstLastPara="1" rIns="91425" wrap="square" tIns="45700">
            <a:noAutofit/>
          </a:bodyPr>
          <a:lstStyle>
            <a:lvl1pPr indent="-228600" lvl="0" marL="457200" marR="0" rtl="0" algn="r">
              <a:lnSpc>
                <a:spcPct val="80000"/>
              </a:lnSpc>
              <a:spcBef>
                <a:spcPts val="0"/>
              </a:spcBef>
              <a:spcAft>
                <a:spcPts val="0"/>
              </a:spcAft>
              <a:buClr>
                <a:schemeClr val="accent3"/>
              </a:buClr>
              <a:buSzPts val="4600"/>
              <a:buFont typeface="Arial"/>
              <a:buNone/>
              <a:defRPr b="1" i="0" sz="4600" u="none" cap="none" strike="noStrike">
                <a:solidFill>
                  <a:schemeClr val="accent3"/>
                </a:solidFill>
                <a:latin typeface="Arial Black"/>
                <a:ea typeface="Arial Black"/>
                <a:cs typeface="Arial Black"/>
                <a:sym typeface="Arial Black"/>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45" name="Google Shape;145;p29"/>
          <p:cNvSpPr txBox="1"/>
          <p:nvPr>
            <p:ph idx="2" type="body"/>
          </p:nvPr>
        </p:nvSpPr>
        <p:spPr>
          <a:xfrm>
            <a:off x="5357896" y="3053046"/>
            <a:ext cx="2336258" cy="8040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accent3"/>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46" name="Google Shape;146;p29"/>
          <p:cNvSpPr/>
          <p:nvPr>
            <p:ph idx="3" type="pic"/>
          </p:nvPr>
        </p:nvSpPr>
        <p:spPr>
          <a:xfrm>
            <a:off x="5277544" y="1553592"/>
            <a:ext cx="2513012" cy="1368661"/>
          </a:xfrm>
          <a:prstGeom prst="rect">
            <a:avLst/>
          </a:prstGeom>
          <a:solidFill>
            <a:srgbClr val="DFE2EE"/>
          </a:solidFill>
          <a:ln>
            <a:noFill/>
          </a:ln>
        </p:spPr>
      </p:sp>
      <p:sp>
        <p:nvSpPr>
          <p:cNvPr id="147" name="Google Shape;147;p29"/>
          <p:cNvSpPr txBox="1"/>
          <p:nvPr>
            <p:ph idx="4" type="body"/>
          </p:nvPr>
        </p:nvSpPr>
        <p:spPr>
          <a:xfrm>
            <a:off x="451764" y="3053046"/>
            <a:ext cx="901620" cy="804092"/>
          </a:xfrm>
          <a:prstGeom prst="rect">
            <a:avLst/>
          </a:prstGeom>
          <a:noFill/>
          <a:ln>
            <a:noFill/>
          </a:ln>
        </p:spPr>
        <p:txBody>
          <a:bodyPr anchorCtr="0" anchor="t" bIns="45700" lIns="91425" spcFirstLastPara="1" rIns="91425" wrap="square" tIns="45700">
            <a:noAutofit/>
          </a:bodyPr>
          <a:lstStyle>
            <a:lvl1pPr indent="-228600" lvl="0" marL="457200" marR="0" rtl="0" algn="r">
              <a:lnSpc>
                <a:spcPct val="80000"/>
              </a:lnSpc>
              <a:spcBef>
                <a:spcPts val="0"/>
              </a:spcBef>
              <a:spcAft>
                <a:spcPts val="0"/>
              </a:spcAft>
              <a:buClr>
                <a:schemeClr val="accent3"/>
              </a:buClr>
              <a:buSzPts val="4600"/>
              <a:buFont typeface="Arial"/>
              <a:buNone/>
              <a:defRPr b="1" i="0" sz="4600" u="none" cap="none" strike="noStrike">
                <a:solidFill>
                  <a:schemeClr val="accent3"/>
                </a:solidFill>
                <a:latin typeface="Arial Black"/>
                <a:ea typeface="Arial Black"/>
                <a:cs typeface="Arial Black"/>
                <a:sym typeface="Arial Black"/>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48" name="Google Shape;148;p29"/>
          <p:cNvSpPr txBox="1"/>
          <p:nvPr>
            <p:ph idx="5" type="body"/>
          </p:nvPr>
        </p:nvSpPr>
        <p:spPr>
          <a:xfrm>
            <a:off x="1513865" y="3053046"/>
            <a:ext cx="2336258" cy="8040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accent3"/>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49" name="Google Shape;149;p29"/>
          <p:cNvSpPr/>
          <p:nvPr>
            <p:ph idx="6" type="pic"/>
          </p:nvPr>
        </p:nvSpPr>
        <p:spPr>
          <a:xfrm>
            <a:off x="1433513" y="1553592"/>
            <a:ext cx="2513012" cy="1368661"/>
          </a:xfrm>
          <a:prstGeom prst="rect">
            <a:avLst/>
          </a:prstGeom>
          <a:solidFill>
            <a:srgbClr val="DFE2EE"/>
          </a:solidFill>
          <a:ln>
            <a:noFill/>
          </a:ln>
        </p:spPr>
      </p:sp>
      <p:sp>
        <p:nvSpPr>
          <p:cNvPr id="150" name="Google Shape;150;p29"/>
          <p:cNvSpPr txBox="1"/>
          <p:nvPr>
            <p:ph idx="7" type="body"/>
          </p:nvPr>
        </p:nvSpPr>
        <p:spPr>
          <a:xfrm>
            <a:off x="214743" y="744033"/>
            <a:ext cx="8716760" cy="27432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51" name="Google Shape;151;p29"/>
          <p:cNvSpPr txBox="1"/>
          <p:nvPr>
            <p:ph type="title"/>
          </p:nvPr>
        </p:nvSpPr>
        <p:spPr>
          <a:xfrm>
            <a:off x="212774" y="192017"/>
            <a:ext cx="8716760"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Clr>
                <a:schemeClr val="accent3"/>
              </a:buClr>
              <a:buSzPts val="2400"/>
              <a:buFont typeface="Arial Black"/>
              <a:buNone/>
              <a:defRPr b="1" i="0"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2" name="Google Shape;152;p29"/>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cxnSp>
        <p:nvCxnSpPr>
          <p:cNvPr id="153" name="Google Shape;153;p29"/>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sp>
        <p:nvSpPr>
          <p:cNvPr id="154" name="Google Shape;154;p29"/>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
        <p:nvSpPr>
          <p:cNvPr id="155" name="Google Shape;155;p29"/>
          <p:cNvSpPr txBox="1"/>
          <p:nvPr>
            <p:ph idx="11" type="ftr"/>
          </p:nvPr>
        </p:nvSpPr>
        <p:spPr>
          <a:xfrm>
            <a:off x="228600" y="4895466"/>
            <a:ext cx="28603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3840">
          <p15:clr>
            <a:srgbClr val="FBAE40"/>
          </p15:clr>
        </p15:guide>
        <p15:guide id="2" pos="39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Point_Slide">
  <p:cSld name="Four-Point_Slide">
    <p:spTree>
      <p:nvGrpSpPr>
        <p:cNvPr id="156" name="Shape 156"/>
        <p:cNvGrpSpPr/>
        <p:nvPr/>
      </p:nvGrpSpPr>
      <p:grpSpPr>
        <a:xfrm>
          <a:off x="0" y="0"/>
          <a:ext cx="0" cy="0"/>
          <a:chOff x="0" y="0"/>
          <a:chExt cx="0" cy="0"/>
        </a:xfrm>
      </p:grpSpPr>
      <p:sp>
        <p:nvSpPr>
          <p:cNvPr id="157" name="Google Shape;157;p30"/>
          <p:cNvSpPr txBox="1"/>
          <p:nvPr>
            <p:ph idx="1" type="body"/>
          </p:nvPr>
        </p:nvSpPr>
        <p:spPr>
          <a:xfrm>
            <a:off x="4295795" y="3813678"/>
            <a:ext cx="901620" cy="804092"/>
          </a:xfrm>
          <a:prstGeom prst="rect">
            <a:avLst/>
          </a:prstGeom>
          <a:noFill/>
          <a:ln>
            <a:noFill/>
          </a:ln>
        </p:spPr>
        <p:txBody>
          <a:bodyPr anchorCtr="0" anchor="t" bIns="45700" lIns="91425" spcFirstLastPara="1" rIns="91425" wrap="square" tIns="45700">
            <a:noAutofit/>
          </a:bodyPr>
          <a:lstStyle>
            <a:lvl1pPr indent="-228600" lvl="0" marL="457200" marR="0" rtl="0" algn="r">
              <a:lnSpc>
                <a:spcPct val="80000"/>
              </a:lnSpc>
              <a:spcBef>
                <a:spcPts val="0"/>
              </a:spcBef>
              <a:spcAft>
                <a:spcPts val="0"/>
              </a:spcAft>
              <a:buClr>
                <a:schemeClr val="accent3"/>
              </a:buClr>
              <a:buSzPts val="4600"/>
              <a:buFont typeface="Arial"/>
              <a:buNone/>
              <a:defRPr b="1" i="0" sz="4600" u="none" cap="none" strike="noStrike">
                <a:solidFill>
                  <a:schemeClr val="accent3"/>
                </a:solidFill>
                <a:latin typeface="Arial Black"/>
                <a:ea typeface="Arial Black"/>
                <a:cs typeface="Arial Black"/>
                <a:sym typeface="Arial Black"/>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58" name="Google Shape;158;p30"/>
          <p:cNvSpPr txBox="1"/>
          <p:nvPr>
            <p:ph idx="2" type="body"/>
          </p:nvPr>
        </p:nvSpPr>
        <p:spPr>
          <a:xfrm>
            <a:off x="5357896" y="3813678"/>
            <a:ext cx="2336258" cy="7317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accent3"/>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59" name="Google Shape;159;p30"/>
          <p:cNvSpPr txBox="1"/>
          <p:nvPr>
            <p:ph idx="3" type="body"/>
          </p:nvPr>
        </p:nvSpPr>
        <p:spPr>
          <a:xfrm>
            <a:off x="451764" y="3813678"/>
            <a:ext cx="901620" cy="804092"/>
          </a:xfrm>
          <a:prstGeom prst="rect">
            <a:avLst/>
          </a:prstGeom>
          <a:noFill/>
          <a:ln>
            <a:noFill/>
          </a:ln>
        </p:spPr>
        <p:txBody>
          <a:bodyPr anchorCtr="0" anchor="t" bIns="45700" lIns="91425" spcFirstLastPara="1" rIns="91425" wrap="square" tIns="45700">
            <a:noAutofit/>
          </a:bodyPr>
          <a:lstStyle>
            <a:lvl1pPr indent="-228600" lvl="0" marL="457200" marR="0" rtl="0" algn="r">
              <a:lnSpc>
                <a:spcPct val="80000"/>
              </a:lnSpc>
              <a:spcBef>
                <a:spcPts val="0"/>
              </a:spcBef>
              <a:spcAft>
                <a:spcPts val="0"/>
              </a:spcAft>
              <a:buClr>
                <a:schemeClr val="accent3"/>
              </a:buClr>
              <a:buSzPts val="4600"/>
              <a:buFont typeface="Arial"/>
              <a:buNone/>
              <a:defRPr b="1" i="0" sz="4600" u="none" cap="none" strike="noStrike">
                <a:solidFill>
                  <a:schemeClr val="accent3"/>
                </a:solidFill>
                <a:latin typeface="Arial Black"/>
                <a:ea typeface="Arial Black"/>
                <a:cs typeface="Arial Black"/>
                <a:sym typeface="Arial Black"/>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60" name="Google Shape;160;p30"/>
          <p:cNvSpPr txBox="1"/>
          <p:nvPr>
            <p:ph idx="4" type="body"/>
          </p:nvPr>
        </p:nvSpPr>
        <p:spPr>
          <a:xfrm>
            <a:off x="1513865" y="3813678"/>
            <a:ext cx="2336258" cy="7317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accent3"/>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61" name="Google Shape;161;p30"/>
          <p:cNvSpPr txBox="1"/>
          <p:nvPr>
            <p:ph idx="5" type="body"/>
          </p:nvPr>
        </p:nvSpPr>
        <p:spPr>
          <a:xfrm>
            <a:off x="214743" y="744033"/>
            <a:ext cx="8716760" cy="27432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62" name="Google Shape;162;p30"/>
          <p:cNvSpPr txBox="1"/>
          <p:nvPr>
            <p:ph type="title"/>
          </p:nvPr>
        </p:nvSpPr>
        <p:spPr>
          <a:xfrm>
            <a:off x="212774" y="192017"/>
            <a:ext cx="8716760"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Clr>
                <a:schemeClr val="accent3"/>
              </a:buClr>
              <a:buSzPts val="2400"/>
              <a:buFont typeface="Arial Black"/>
              <a:buNone/>
              <a:defRPr b="1" i="0"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3" name="Google Shape;163;p30"/>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cxnSp>
        <p:nvCxnSpPr>
          <p:cNvPr id="164" name="Google Shape;164;p30"/>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sp>
        <p:nvSpPr>
          <p:cNvPr id="165" name="Google Shape;165;p30"/>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
        <p:nvSpPr>
          <p:cNvPr id="166" name="Google Shape;166;p30"/>
          <p:cNvSpPr txBox="1"/>
          <p:nvPr>
            <p:ph idx="6" type="body"/>
          </p:nvPr>
        </p:nvSpPr>
        <p:spPr>
          <a:xfrm>
            <a:off x="4295795" y="2121966"/>
            <a:ext cx="901620" cy="804092"/>
          </a:xfrm>
          <a:prstGeom prst="rect">
            <a:avLst/>
          </a:prstGeom>
          <a:noFill/>
          <a:ln>
            <a:noFill/>
          </a:ln>
        </p:spPr>
        <p:txBody>
          <a:bodyPr anchorCtr="0" anchor="t" bIns="45700" lIns="91425" spcFirstLastPara="1" rIns="91425" wrap="square" tIns="45700">
            <a:noAutofit/>
          </a:bodyPr>
          <a:lstStyle>
            <a:lvl1pPr indent="-228600" lvl="0" marL="457200" marR="0" rtl="0" algn="r">
              <a:lnSpc>
                <a:spcPct val="80000"/>
              </a:lnSpc>
              <a:spcBef>
                <a:spcPts val="0"/>
              </a:spcBef>
              <a:spcAft>
                <a:spcPts val="0"/>
              </a:spcAft>
              <a:buClr>
                <a:schemeClr val="accent3"/>
              </a:buClr>
              <a:buSzPts val="4600"/>
              <a:buFont typeface="Arial"/>
              <a:buNone/>
              <a:defRPr b="1" i="0" sz="4600" u="none" cap="none" strike="noStrike">
                <a:solidFill>
                  <a:schemeClr val="accent3"/>
                </a:solidFill>
                <a:latin typeface="Arial Black"/>
                <a:ea typeface="Arial Black"/>
                <a:cs typeface="Arial Black"/>
                <a:sym typeface="Arial Black"/>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67" name="Google Shape;167;p30"/>
          <p:cNvSpPr txBox="1"/>
          <p:nvPr>
            <p:ph idx="7" type="body"/>
          </p:nvPr>
        </p:nvSpPr>
        <p:spPr>
          <a:xfrm>
            <a:off x="5357896" y="2121966"/>
            <a:ext cx="2336258" cy="7317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accent3"/>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68" name="Google Shape;168;p30"/>
          <p:cNvSpPr txBox="1"/>
          <p:nvPr>
            <p:ph idx="8" type="body"/>
          </p:nvPr>
        </p:nvSpPr>
        <p:spPr>
          <a:xfrm>
            <a:off x="451764" y="2121966"/>
            <a:ext cx="901620" cy="804092"/>
          </a:xfrm>
          <a:prstGeom prst="rect">
            <a:avLst/>
          </a:prstGeom>
          <a:noFill/>
          <a:ln>
            <a:noFill/>
          </a:ln>
        </p:spPr>
        <p:txBody>
          <a:bodyPr anchorCtr="0" anchor="t" bIns="45700" lIns="91425" spcFirstLastPara="1" rIns="91425" wrap="square" tIns="45700">
            <a:noAutofit/>
          </a:bodyPr>
          <a:lstStyle>
            <a:lvl1pPr indent="-228600" lvl="0" marL="457200" marR="0" rtl="0" algn="r">
              <a:lnSpc>
                <a:spcPct val="80000"/>
              </a:lnSpc>
              <a:spcBef>
                <a:spcPts val="0"/>
              </a:spcBef>
              <a:spcAft>
                <a:spcPts val="0"/>
              </a:spcAft>
              <a:buClr>
                <a:schemeClr val="accent3"/>
              </a:buClr>
              <a:buSzPts val="4600"/>
              <a:buFont typeface="Arial"/>
              <a:buNone/>
              <a:defRPr b="1" i="0" sz="4600" u="none" cap="none" strike="noStrike">
                <a:solidFill>
                  <a:schemeClr val="accent3"/>
                </a:solidFill>
                <a:latin typeface="Arial Black"/>
                <a:ea typeface="Arial Black"/>
                <a:cs typeface="Arial Black"/>
                <a:sym typeface="Arial Black"/>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69" name="Google Shape;169;p30"/>
          <p:cNvSpPr txBox="1"/>
          <p:nvPr>
            <p:ph idx="9" type="body"/>
          </p:nvPr>
        </p:nvSpPr>
        <p:spPr>
          <a:xfrm>
            <a:off x="1513865" y="2121966"/>
            <a:ext cx="2336258" cy="7317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accent3"/>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100000"/>
              </a:lnSpc>
              <a:spcBef>
                <a:spcPts val="300"/>
              </a:spcBef>
              <a:spcAft>
                <a:spcPts val="0"/>
              </a:spcAft>
              <a:buClr>
                <a:schemeClr val="accent3"/>
              </a:buClr>
              <a:buSzPts val="1800"/>
              <a:buFont typeface="NTR"/>
              <a:buNone/>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70" name="Google Shape;170;p30"/>
          <p:cNvSpPr/>
          <p:nvPr>
            <p:ph idx="13" type="pic"/>
          </p:nvPr>
        </p:nvSpPr>
        <p:spPr>
          <a:xfrm>
            <a:off x="5277544" y="2927272"/>
            <a:ext cx="2513012" cy="822960"/>
          </a:xfrm>
          <a:prstGeom prst="rect">
            <a:avLst/>
          </a:prstGeom>
          <a:solidFill>
            <a:srgbClr val="DFE2EE"/>
          </a:solidFill>
          <a:ln>
            <a:noFill/>
          </a:ln>
        </p:spPr>
      </p:sp>
      <p:sp>
        <p:nvSpPr>
          <p:cNvPr id="171" name="Google Shape;171;p30"/>
          <p:cNvSpPr/>
          <p:nvPr>
            <p:ph idx="14" type="pic"/>
          </p:nvPr>
        </p:nvSpPr>
        <p:spPr>
          <a:xfrm>
            <a:off x="1433513" y="2927272"/>
            <a:ext cx="2513012" cy="822960"/>
          </a:xfrm>
          <a:prstGeom prst="rect">
            <a:avLst/>
          </a:prstGeom>
          <a:solidFill>
            <a:srgbClr val="DFE2EE"/>
          </a:solidFill>
          <a:ln>
            <a:noFill/>
          </a:ln>
        </p:spPr>
      </p:sp>
      <p:sp>
        <p:nvSpPr>
          <p:cNvPr id="172" name="Google Shape;172;p30"/>
          <p:cNvSpPr/>
          <p:nvPr>
            <p:ph idx="15" type="pic"/>
          </p:nvPr>
        </p:nvSpPr>
        <p:spPr>
          <a:xfrm>
            <a:off x="5277544" y="1236054"/>
            <a:ext cx="2513012" cy="822960"/>
          </a:xfrm>
          <a:prstGeom prst="rect">
            <a:avLst/>
          </a:prstGeom>
          <a:solidFill>
            <a:srgbClr val="DFE2EE"/>
          </a:solidFill>
          <a:ln>
            <a:noFill/>
          </a:ln>
        </p:spPr>
      </p:sp>
      <p:sp>
        <p:nvSpPr>
          <p:cNvPr id="173" name="Google Shape;173;p30"/>
          <p:cNvSpPr/>
          <p:nvPr>
            <p:ph idx="16" type="pic"/>
          </p:nvPr>
        </p:nvSpPr>
        <p:spPr>
          <a:xfrm>
            <a:off x="1433513" y="1236054"/>
            <a:ext cx="2513012" cy="822960"/>
          </a:xfrm>
          <a:prstGeom prst="rect">
            <a:avLst/>
          </a:prstGeom>
          <a:solidFill>
            <a:srgbClr val="DFE2EE"/>
          </a:solidFill>
          <a:ln>
            <a:noFill/>
          </a:ln>
        </p:spPr>
      </p:sp>
      <p:sp>
        <p:nvSpPr>
          <p:cNvPr id="174" name="Google Shape;174;p30"/>
          <p:cNvSpPr txBox="1"/>
          <p:nvPr>
            <p:ph idx="11" type="ftr"/>
          </p:nvPr>
        </p:nvSpPr>
        <p:spPr>
          <a:xfrm>
            <a:off x="228600" y="4895466"/>
            <a:ext cx="2860358" cy="16459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3840">
          <p15:clr>
            <a:srgbClr val="FBAE40"/>
          </p15:clr>
        </p15:guide>
        <p15:guide id="2" pos="39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Column_Subtitle">
  <p:cSld name="1_One-Column_Subtitle">
    <p:spTree>
      <p:nvGrpSpPr>
        <p:cNvPr id="175" name="Shape 175"/>
        <p:cNvGrpSpPr/>
        <p:nvPr/>
      </p:nvGrpSpPr>
      <p:grpSpPr>
        <a:xfrm>
          <a:off x="0" y="0"/>
          <a:ext cx="0" cy="0"/>
          <a:chOff x="0" y="0"/>
          <a:chExt cx="0" cy="0"/>
        </a:xfrm>
      </p:grpSpPr>
      <p:sp>
        <p:nvSpPr>
          <p:cNvPr id="176" name="Google Shape;176;p31"/>
          <p:cNvSpPr txBox="1"/>
          <p:nvPr>
            <p:ph idx="1" type="body"/>
          </p:nvPr>
        </p:nvSpPr>
        <p:spPr>
          <a:xfrm>
            <a:off x="214743" y="744033"/>
            <a:ext cx="8716760" cy="27432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77" name="Google Shape;177;p31"/>
          <p:cNvSpPr txBox="1"/>
          <p:nvPr>
            <p:ph type="title"/>
          </p:nvPr>
        </p:nvSpPr>
        <p:spPr>
          <a:xfrm>
            <a:off x="212774" y="192017"/>
            <a:ext cx="8716760"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Clr>
                <a:schemeClr val="accent3"/>
              </a:buClr>
              <a:buSzPts val="2400"/>
              <a:buFont typeface="Arial Black"/>
              <a:buNone/>
              <a:defRPr b="1" i="0"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31"/>
          <p:cNvSpPr txBox="1"/>
          <p:nvPr>
            <p:ph idx="11" type="ftr"/>
          </p:nvPr>
        </p:nvSpPr>
        <p:spPr>
          <a:xfrm>
            <a:off x="226315" y="4895466"/>
            <a:ext cx="2860358" cy="16459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79" name="Google Shape;179;p31"/>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cxnSp>
        <p:nvCxnSpPr>
          <p:cNvPr id="180" name="Google Shape;180;p31"/>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sp>
        <p:nvSpPr>
          <p:cNvPr id="181" name="Google Shape;181;p31"/>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Tree>
  </p:cSld>
  <p:clrMapOvr>
    <a:masterClrMapping/>
  </p:clrMapOvr>
  <p:extLst>
    <p:ext uri="{DCECCB84-F9BA-43D5-87BE-67443E8EF086}">
      <p15:sldGuideLst>
        <p15:guide id="1" pos="3840">
          <p15:clr>
            <a:srgbClr val="FBAE40"/>
          </p15:clr>
        </p15:guide>
        <p15:guide id="2" pos="39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umn_Subtitle_Text">
  <p:cSld name="Two-Column_Subtitle_Text">
    <p:spTree>
      <p:nvGrpSpPr>
        <p:cNvPr id="182" name="Shape 182"/>
        <p:cNvGrpSpPr/>
        <p:nvPr/>
      </p:nvGrpSpPr>
      <p:grpSpPr>
        <a:xfrm>
          <a:off x="0" y="0"/>
          <a:ext cx="0" cy="0"/>
          <a:chOff x="0" y="0"/>
          <a:chExt cx="0" cy="0"/>
        </a:xfrm>
      </p:grpSpPr>
      <p:sp>
        <p:nvSpPr>
          <p:cNvPr id="183" name="Google Shape;183;p32"/>
          <p:cNvSpPr txBox="1"/>
          <p:nvPr>
            <p:ph idx="1" type="body"/>
          </p:nvPr>
        </p:nvSpPr>
        <p:spPr>
          <a:xfrm>
            <a:off x="4798143" y="1355892"/>
            <a:ext cx="4115256" cy="317516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0"/>
              </a:spcBef>
              <a:spcAft>
                <a:spcPts val="0"/>
              </a:spcAft>
              <a:buClr>
                <a:schemeClr val="accent3"/>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100000"/>
              </a:lnSpc>
              <a:spcBef>
                <a:spcPts val="300"/>
              </a:spcBef>
              <a:spcAft>
                <a:spcPts val="0"/>
              </a:spcAft>
              <a:buClr>
                <a:schemeClr val="accent3"/>
              </a:buClr>
              <a:buSzPts val="1800"/>
              <a:buFont typeface="NTR"/>
              <a:buChar char="–"/>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84" name="Google Shape;184;p32"/>
          <p:cNvSpPr txBox="1"/>
          <p:nvPr>
            <p:ph idx="2" type="body"/>
          </p:nvPr>
        </p:nvSpPr>
        <p:spPr>
          <a:xfrm>
            <a:off x="226315" y="1355892"/>
            <a:ext cx="4115256" cy="317516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0"/>
              </a:spcBef>
              <a:spcAft>
                <a:spcPts val="0"/>
              </a:spcAft>
              <a:buClr>
                <a:schemeClr val="accent3"/>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100000"/>
              </a:lnSpc>
              <a:spcBef>
                <a:spcPts val="300"/>
              </a:spcBef>
              <a:spcAft>
                <a:spcPts val="0"/>
              </a:spcAft>
              <a:buClr>
                <a:schemeClr val="accent3"/>
              </a:buClr>
              <a:buSzPts val="1800"/>
              <a:buFont typeface="NTR"/>
              <a:buChar char="–"/>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85" name="Google Shape;185;p32"/>
          <p:cNvSpPr txBox="1"/>
          <p:nvPr>
            <p:ph idx="3" type="body"/>
          </p:nvPr>
        </p:nvSpPr>
        <p:spPr>
          <a:xfrm>
            <a:off x="214743" y="744033"/>
            <a:ext cx="8686800" cy="27432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86" name="Google Shape;186;p32"/>
          <p:cNvSpPr txBox="1"/>
          <p:nvPr>
            <p:ph type="title"/>
          </p:nvPr>
        </p:nvSpPr>
        <p:spPr>
          <a:xfrm>
            <a:off x="212774" y="192017"/>
            <a:ext cx="8686800"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Clr>
                <a:schemeClr val="accent3"/>
              </a:buClr>
              <a:buSzPts val="2400"/>
              <a:buFont typeface="Arial Black"/>
              <a:buNone/>
              <a:defRPr b="1" i="0"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2"/>
          <p:cNvSpPr txBox="1"/>
          <p:nvPr>
            <p:ph idx="11" type="ftr"/>
          </p:nvPr>
        </p:nvSpPr>
        <p:spPr>
          <a:xfrm>
            <a:off x="226315" y="4895466"/>
            <a:ext cx="2860358" cy="16459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88" name="Google Shape;188;p32"/>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cxnSp>
        <p:nvCxnSpPr>
          <p:cNvPr id="189" name="Google Shape;189;p32"/>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cxnSp>
        <p:nvCxnSpPr>
          <p:cNvPr id="190" name="Google Shape;190;p32"/>
          <p:cNvCxnSpPr/>
          <p:nvPr/>
        </p:nvCxnSpPr>
        <p:spPr>
          <a:xfrm>
            <a:off x="4566536" y="1355893"/>
            <a:ext cx="0" cy="3156286"/>
          </a:xfrm>
          <a:prstGeom prst="straightConnector1">
            <a:avLst/>
          </a:prstGeom>
          <a:noFill/>
          <a:ln cap="flat" cmpd="sng" w="9525">
            <a:solidFill>
              <a:srgbClr val="BFBFBF"/>
            </a:solidFill>
            <a:prstDash val="solid"/>
            <a:miter lim="800000"/>
            <a:headEnd len="sm" w="sm" type="none"/>
            <a:tailEnd len="sm" w="sm" type="none"/>
          </a:ln>
        </p:spPr>
      </p:cxnSp>
      <p:sp>
        <p:nvSpPr>
          <p:cNvPr id="191" name="Google Shape;191;p32"/>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Tree>
  </p:cSld>
  <p:clrMapOvr>
    <a:masterClrMapping/>
  </p:clrMapOvr>
  <p:extLst>
    <p:ext uri="{DCECCB84-F9BA-43D5-87BE-67443E8EF086}">
      <p15:sldGuideLst>
        <p15:guide id="1" pos="3840">
          <p15:clr>
            <a:srgbClr val="FBAE40"/>
          </p15:clr>
        </p15:guide>
        <p15:guide id="2" pos="39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Column">
  <p:cSld name="Three-Column">
    <p:spTree>
      <p:nvGrpSpPr>
        <p:cNvPr id="192" name="Shape 192"/>
        <p:cNvGrpSpPr/>
        <p:nvPr/>
      </p:nvGrpSpPr>
      <p:grpSpPr>
        <a:xfrm>
          <a:off x="0" y="0"/>
          <a:ext cx="0" cy="0"/>
          <a:chOff x="0" y="0"/>
          <a:chExt cx="0" cy="0"/>
        </a:xfrm>
      </p:grpSpPr>
      <p:sp>
        <p:nvSpPr>
          <p:cNvPr id="193" name="Google Shape;193;p33"/>
          <p:cNvSpPr txBox="1"/>
          <p:nvPr>
            <p:ph idx="1" type="body"/>
          </p:nvPr>
        </p:nvSpPr>
        <p:spPr>
          <a:xfrm>
            <a:off x="214743" y="744033"/>
            <a:ext cx="8716760" cy="27432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94" name="Google Shape;194;p33"/>
          <p:cNvSpPr txBox="1"/>
          <p:nvPr>
            <p:ph type="title"/>
          </p:nvPr>
        </p:nvSpPr>
        <p:spPr>
          <a:xfrm>
            <a:off x="212774" y="192017"/>
            <a:ext cx="8716760"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Clr>
                <a:schemeClr val="accent3"/>
              </a:buClr>
              <a:buSzPts val="2400"/>
              <a:buFont typeface="Arial Black"/>
              <a:buNone/>
              <a:defRPr b="1" i="0"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33"/>
          <p:cNvSpPr txBox="1"/>
          <p:nvPr>
            <p:ph idx="11" type="ftr"/>
          </p:nvPr>
        </p:nvSpPr>
        <p:spPr>
          <a:xfrm>
            <a:off x="226315" y="4895466"/>
            <a:ext cx="2860358" cy="16459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6" name="Google Shape;196;p33"/>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cxnSp>
        <p:nvCxnSpPr>
          <p:cNvPr id="197" name="Google Shape;197;p33"/>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sp>
        <p:nvSpPr>
          <p:cNvPr id="198" name="Google Shape;198;p33"/>
          <p:cNvSpPr txBox="1"/>
          <p:nvPr>
            <p:ph idx="2" type="body"/>
          </p:nvPr>
        </p:nvSpPr>
        <p:spPr>
          <a:xfrm>
            <a:off x="215060" y="1334151"/>
            <a:ext cx="2804451" cy="3264408"/>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accent3"/>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cxnSp>
        <p:nvCxnSpPr>
          <p:cNvPr id="199" name="Google Shape;199;p33"/>
          <p:cNvCxnSpPr/>
          <p:nvPr/>
        </p:nvCxnSpPr>
        <p:spPr>
          <a:xfrm>
            <a:off x="6073625" y="1338964"/>
            <a:ext cx="0" cy="3263504"/>
          </a:xfrm>
          <a:prstGeom prst="straightConnector1">
            <a:avLst/>
          </a:prstGeom>
          <a:noFill/>
          <a:ln cap="flat" cmpd="sng" w="9525">
            <a:solidFill>
              <a:srgbClr val="BFBFBF"/>
            </a:solidFill>
            <a:prstDash val="solid"/>
            <a:miter lim="800000"/>
            <a:headEnd len="sm" w="sm" type="none"/>
            <a:tailEnd len="sm" w="sm" type="none"/>
          </a:ln>
        </p:spPr>
      </p:cxnSp>
      <p:cxnSp>
        <p:nvCxnSpPr>
          <p:cNvPr id="200" name="Google Shape;200;p33"/>
          <p:cNvCxnSpPr/>
          <p:nvPr/>
        </p:nvCxnSpPr>
        <p:spPr>
          <a:xfrm>
            <a:off x="3108960" y="1338964"/>
            <a:ext cx="0" cy="3263504"/>
          </a:xfrm>
          <a:prstGeom prst="straightConnector1">
            <a:avLst/>
          </a:prstGeom>
          <a:noFill/>
          <a:ln cap="flat" cmpd="sng" w="9525">
            <a:solidFill>
              <a:srgbClr val="BFBFBF"/>
            </a:solidFill>
            <a:prstDash val="solid"/>
            <a:miter lim="800000"/>
            <a:headEnd len="sm" w="sm" type="none"/>
            <a:tailEnd len="sm" w="sm" type="none"/>
          </a:ln>
        </p:spPr>
      </p:cxnSp>
      <p:sp>
        <p:nvSpPr>
          <p:cNvPr id="201" name="Google Shape;201;p33"/>
          <p:cNvSpPr txBox="1"/>
          <p:nvPr>
            <p:ph idx="3" type="body"/>
          </p:nvPr>
        </p:nvSpPr>
        <p:spPr>
          <a:xfrm>
            <a:off x="3198405" y="1334151"/>
            <a:ext cx="2785761" cy="3264408"/>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accent3"/>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02" name="Google Shape;202;p33"/>
          <p:cNvSpPr txBox="1"/>
          <p:nvPr>
            <p:ph idx="4" type="body"/>
          </p:nvPr>
        </p:nvSpPr>
        <p:spPr>
          <a:xfrm>
            <a:off x="6156374" y="1334151"/>
            <a:ext cx="2743200" cy="3264408"/>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accent3"/>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03" name="Google Shape;203;p33"/>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Tree>
  </p:cSld>
  <p:clrMapOvr>
    <a:masterClrMapping/>
  </p:clrMapOvr>
  <p:extLst>
    <p:ext uri="{DCECCB84-F9BA-43D5-87BE-67443E8EF086}">
      <p15:sldGuideLst>
        <p15:guide id="1" pos="3840">
          <p15:clr>
            <a:srgbClr val="FBAE40"/>
          </p15:clr>
        </p15:guide>
        <p15:guide id="2" pos="39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Column">
  <p:cSld name="Four-Column">
    <p:spTree>
      <p:nvGrpSpPr>
        <p:cNvPr id="204" name="Shape 204"/>
        <p:cNvGrpSpPr/>
        <p:nvPr/>
      </p:nvGrpSpPr>
      <p:grpSpPr>
        <a:xfrm>
          <a:off x="0" y="0"/>
          <a:ext cx="0" cy="0"/>
          <a:chOff x="0" y="0"/>
          <a:chExt cx="0" cy="0"/>
        </a:xfrm>
      </p:grpSpPr>
      <p:sp>
        <p:nvSpPr>
          <p:cNvPr id="205" name="Google Shape;205;p34"/>
          <p:cNvSpPr txBox="1"/>
          <p:nvPr>
            <p:ph type="title"/>
          </p:nvPr>
        </p:nvSpPr>
        <p:spPr>
          <a:xfrm>
            <a:off x="212774" y="192017"/>
            <a:ext cx="8716760"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Clr>
                <a:schemeClr val="accent3"/>
              </a:buClr>
              <a:buSzPts val="2400"/>
              <a:buFont typeface="Arial Black"/>
              <a:buNone/>
              <a:defRPr b="1" i="0"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34"/>
          <p:cNvSpPr txBox="1"/>
          <p:nvPr>
            <p:ph idx="11" type="ftr"/>
          </p:nvPr>
        </p:nvSpPr>
        <p:spPr>
          <a:xfrm>
            <a:off x="226315" y="4895466"/>
            <a:ext cx="2860358" cy="16459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7" name="Google Shape;207;p34"/>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cxnSp>
        <p:nvCxnSpPr>
          <p:cNvPr id="208" name="Google Shape;208;p34"/>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sp>
        <p:nvSpPr>
          <p:cNvPr id="209" name="Google Shape;209;p34"/>
          <p:cNvSpPr txBox="1"/>
          <p:nvPr>
            <p:ph idx="1" type="body"/>
          </p:nvPr>
        </p:nvSpPr>
        <p:spPr>
          <a:xfrm>
            <a:off x="406090" y="1794976"/>
            <a:ext cx="1880218" cy="2705785"/>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accent3"/>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10" name="Google Shape;210;p34"/>
          <p:cNvSpPr txBox="1"/>
          <p:nvPr>
            <p:ph idx="2" type="body"/>
          </p:nvPr>
        </p:nvSpPr>
        <p:spPr>
          <a:xfrm>
            <a:off x="2554052" y="1794976"/>
            <a:ext cx="1880218" cy="2705785"/>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accent3"/>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11" name="Google Shape;211;p34"/>
          <p:cNvSpPr txBox="1"/>
          <p:nvPr>
            <p:ph idx="3" type="body"/>
          </p:nvPr>
        </p:nvSpPr>
        <p:spPr>
          <a:xfrm>
            <a:off x="4695771" y="1794976"/>
            <a:ext cx="1880218" cy="2705785"/>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accent3"/>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12" name="Google Shape;212;p34"/>
          <p:cNvSpPr txBox="1"/>
          <p:nvPr>
            <p:ph idx="4" type="body"/>
          </p:nvPr>
        </p:nvSpPr>
        <p:spPr>
          <a:xfrm>
            <a:off x="6856861" y="1794976"/>
            <a:ext cx="1880218" cy="2705785"/>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accent3"/>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13" name="Google Shape;213;p34"/>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
        <p:nvSpPr>
          <p:cNvPr id="214" name="Google Shape;214;p34"/>
          <p:cNvSpPr txBox="1"/>
          <p:nvPr>
            <p:ph idx="5" type="body"/>
          </p:nvPr>
        </p:nvSpPr>
        <p:spPr>
          <a:xfrm>
            <a:off x="387649" y="1217310"/>
            <a:ext cx="1917100" cy="457199"/>
          </a:xfrm>
          <a:prstGeom prst="rect">
            <a:avLst/>
          </a:prstGeom>
          <a:noFill/>
          <a:ln>
            <a:noFill/>
          </a:ln>
        </p:spPr>
        <p:txBody>
          <a:bodyPr anchorCtr="0" anchor="ctr" bIns="0" lIns="91425" spcFirstLastPara="1" rIns="91425" wrap="square" tIns="0">
            <a:noAutofit/>
          </a:bodyPr>
          <a:lstStyle>
            <a:lvl1pPr indent="-228600" lvl="0" marL="457200" marR="0" rtl="0" algn="l">
              <a:lnSpc>
                <a:spcPct val="90000"/>
              </a:lnSpc>
              <a:spcBef>
                <a:spcPts val="0"/>
              </a:spcBef>
              <a:spcAft>
                <a:spcPts val="0"/>
              </a:spcAft>
              <a:buClr>
                <a:schemeClr val="accent3"/>
              </a:buClr>
              <a:buSzPts val="1500"/>
              <a:buFont typeface="Arial"/>
              <a:buNone/>
              <a:defRPr b="0" i="0" sz="1500" u="none" cap="none" strike="noStrike">
                <a:solidFill>
                  <a:schemeClr val="accent3"/>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15" name="Google Shape;215;p34"/>
          <p:cNvSpPr txBox="1"/>
          <p:nvPr>
            <p:ph idx="6" type="body"/>
          </p:nvPr>
        </p:nvSpPr>
        <p:spPr>
          <a:xfrm>
            <a:off x="2537628" y="1217310"/>
            <a:ext cx="1917099" cy="457199"/>
          </a:xfrm>
          <a:prstGeom prst="rect">
            <a:avLst/>
          </a:prstGeom>
          <a:noFill/>
          <a:ln>
            <a:noFill/>
          </a:ln>
        </p:spPr>
        <p:txBody>
          <a:bodyPr anchorCtr="0" anchor="ctr" bIns="0" lIns="91425" spcFirstLastPara="1" rIns="91425" wrap="square" tIns="0">
            <a:noAutofit/>
          </a:bodyPr>
          <a:lstStyle>
            <a:lvl1pPr indent="-228600" lvl="0" marL="457200" marR="0" rtl="0" algn="l">
              <a:lnSpc>
                <a:spcPct val="90000"/>
              </a:lnSpc>
              <a:spcBef>
                <a:spcPts val="0"/>
              </a:spcBef>
              <a:spcAft>
                <a:spcPts val="0"/>
              </a:spcAft>
              <a:buClr>
                <a:schemeClr val="accent3"/>
              </a:buClr>
              <a:buSzPts val="1500"/>
              <a:buFont typeface="Arial"/>
              <a:buNone/>
              <a:defRPr b="0" i="0" sz="1500" u="none" cap="none" strike="noStrike">
                <a:solidFill>
                  <a:schemeClr val="accent3"/>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16" name="Google Shape;216;p34"/>
          <p:cNvSpPr txBox="1"/>
          <p:nvPr>
            <p:ph idx="7" type="body"/>
          </p:nvPr>
        </p:nvSpPr>
        <p:spPr>
          <a:xfrm>
            <a:off x="4687606" y="1217310"/>
            <a:ext cx="1917100" cy="457199"/>
          </a:xfrm>
          <a:prstGeom prst="rect">
            <a:avLst/>
          </a:prstGeom>
          <a:noFill/>
          <a:ln>
            <a:noFill/>
          </a:ln>
        </p:spPr>
        <p:txBody>
          <a:bodyPr anchorCtr="0" anchor="ctr" bIns="0" lIns="91425" spcFirstLastPara="1" rIns="91425" wrap="square" tIns="0">
            <a:noAutofit/>
          </a:bodyPr>
          <a:lstStyle>
            <a:lvl1pPr indent="-228600" lvl="0" marL="457200" marR="0" rtl="0" algn="l">
              <a:lnSpc>
                <a:spcPct val="90000"/>
              </a:lnSpc>
              <a:spcBef>
                <a:spcPts val="0"/>
              </a:spcBef>
              <a:spcAft>
                <a:spcPts val="0"/>
              </a:spcAft>
              <a:buClr>
                <a:schemeClr val="accent3"/>
              </a:buClr>
              <a:buSzPts val="1500"/>
              <a:buFont typeface="Arial"/>
              <a:buNone/>
              <a:defRPr b="0" i="0" sz="1500" u="none" cap="none" strike="noStrike">
                <a:solidFill>
                  <a:schemeClr val="accent3"/>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17" name="Google Shape;217;p34"/>
          <p:cNvSpPr txBox="1"/>
          <p:nvPr>
            <p:ph idx="8" type="body"/>
          </p:nvPr>
        </p:nvSpPr>
        <p:spPr>
          <a:xfrm>
            <a:off x="6837586" y="1217310"/>
            <a:ext cx="1917099" cy="457199"/>
          </a:xfrm>
          <a:prstGeom prst="rect">
            <a:avLst/>
          </a:prstGeom>
          <a:noFill/>
          <a:ln>
            <a:noFill/>
          </a:ln>
        </p:spPr>
        <p:txBody>
          <a:bodyPr anchorCtr="0" anchor="ctr" bIns="0" lIns="91425" spcFirstLastPara="1" rIns="91425" wrap="square" tIns="0">
            <a:noAutofit/>
          </a:bodyPr>
          <a:lstStyle>
            <a:lvl1pPr indent="-228600" lvl="0" marL="457200" marR="0" rtl="0" algn="l">
              <a:lnSpc>
                <a:spcPct val="90000"/>
              </a:lnSpc>
              <a:spcBef>
                <a:spcPts val="0"/>
              </a:spcBef>
              <a:spcAft>
                <a:spcPts val="0"/>
              </a:spcAft>
              <a:buClr>
                <a:schemeClr val="accent3"/>
              </a:buClr>
              <a:buSzPts val="1500"/>
              <a:buFont typeface="Arial"/>
              <a:buNone/>
              <a:defRPr b="0" i="0" sz="1500" u="none" cap="none" strike="noStrike">
                <a:solidFill>
                  <a:schemeClr val="accent3"/>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3814">
          <p15:clr>
            <a:srgbClr val="FBAE40"/>
          </p15:clr>
        </p15:guide>
        <p15:guide id="2" pos="20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_w_Side_Image">
  <p:cSld name="Text_w_Side_Image">
    <p:spTree>
      <p:nvGrpSpPr>
        <p:cNvPr id="218" name="Shape 218"/>
        <p:cNvGrpSpPr/>
        <p:nvPr/>
      </p:nvGrpSpPr>
      <p:grpSpPr>
        <a:xfrm>
          <a:off x="0" y="0"/>
          <a:ext cx="0" cy="0"/>
          <a:chOff x="0" y="0"/>
          <a:chExt cx="0" cy="0"/>
        </a:xfrm>
      </p:grpSpPr>
      <p:sp>
        <p:nvSpPr>
          <p:cNvPr id="219" name="Google Shape;219;p35"/>
          <p:cNvSpPr/>
          <p:nvPr>
            <p:ph idx="2" type="pic"/>
          </p:nvPr>
        </p:nvSpPr>
        <p:spPr>
          <a:xfrm>
            <a:off x="4112736" y="1"/>
            <a:ext cx="5031264" cy="5143499"/>
          </a:xfrm>
          <a:prstGeom prst="rect">
            <a:avLst/>
          </a:prstGeom>
          <a:solidFill>
            <a:srgbClr val="DFE2EE"/>
          </a:solidFill>
          <a:ln>
            <a:noFill/>
          </a:ln>
        </p:spPr>
      </p:sp>
      <p:sp>
        <p:nvSpPr>
          <p:cNvPr id="220" name="Google Shape;220;p35"/>
          <p:cNvSpPr txBox="1"/>
          <p:nvPr>
            <p:ph idx="1" type="body"/>
          </p:nvPr>
        </p:nvSpPr>
        <p:spPr>
          <a:xfrm>
            <a:off x="214742" y="744033"/>
            <a:ext cx="8687209" cy="27432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21" name="Google Shape;221;p35"/>
          <p:cNvSpPr txBox="1"/>
          <p:nvPr>
            <p:ph type="title"/>
          </p:nvPr>
        </p:nvSpPr>
        <p:spPr>
          <a:xfrm>
            <a:off x="212773" y="192017"/>
            <a:ext cx="8689179"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Clr>
                <a:schemeClr val="accent3"/>
              </a:buClr>
              <a:buSzPts val="2400"/>
              <a:buFont typeface="Arial Black"/>
              <a:buNone/>
              <a:defRPr b="1" i="0"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35"/>
          <p:cNvSpPr txBox="1"/>
          <p:nvPr>
            <p:ph idx="11" type="ftr"/>
          </p:nvPr>
        </p:nvSpPr>
        <p:spPr>
          <a:xfrm>
            <a:off x="226315" y="4895466"/>
            <a:ext cx="2860358" cy="16459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23" name="Google Shape;223;p35"/>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cxnSp>
        <p:nvCxnSpPr>
          <p:cNvPr id="224" name="Google Shape;224;p35"/>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sp>
        <p:nvSpPr>
          <p:cNvPr id="225" name="Google Shape;225;p35"/>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
        <p:nvSpPr>
          <p:cNvPr id="226" name="Google Shape;226;p35"/>
          <p:cNvSpPr txBox="1"/>
          <p:nvPr>
            <p:ph idx="3" type="body"/>
          </p:nvPr>
        </p:nvSpPr>
        <p:spPr>
          <a:xfrm>
            <a:off x="226315" y="1355892"/>
            <a:ext cx="3656406" cy="317516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0"/>
              </a:spcBef>
              <a:spcAft>
                <a:spcPts val="0"/>
              </a:spcAft>
              <a:buClr>
                <a:schemeClr val="accent3"/>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100000"/>
              </a:lnSpc>
              <a:spcBef>
                <a:spcPts val="300"/>
              </a:spcBef>
              <a:spcAft>
                <a:spcPts val="0"/>
              </a:spcAft>
              <a:buClr>
                <a:schemeClr val="accent3"/>
              </a:buClr>
              <a:buSzPts val="1800"/>
              <a:buFont typeface="NTR"/>
              <a:buChar char="–"/>
              <a:defRPr b="0" i="0" sz="180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304800" lvl="4" marL="2286000" marR="0" rtl="0" algn="l">
              <a:lnSpc>
                <a:spcPct val="100000"/>
              </a:lnSpc>
              <a:spcBef>
                <a:spcPts val="300"/>
              </a:spcBef>
              <a:spcAft>
                <a:spcPts val="0"/>
              </a:spcAft>
              <a:buClr>
                <a:schemeClr val="accent3"/>
              </a:buClr>
              <a:buSzPts val="1200"/>
              <a:buFont typeface="Arial"/>
              <a:buChar char="•"/>
              <a:defRPr b="0" i="0" sz="12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3840">
          <p15:clr>
            <a:srgbClr val="FBAE40"/>
          </p15:clr>
        </p15:guide>
        <p15:guide id="2" pos="39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Upper_Image">
  <p:cSld name="Section_Upper_Image">
    <p:spTree>
      <p:nvGrpSpPr>
        <p:cNvPr id="227" name="Shape 227"/>
        <p:cNvGrpSpPr/>
        <p:nvPr/>
      </p:nvGrpSpPr>
      <p:grpSpPr>
        <a:xfrm>
          <a:off x="0" y="0"/>
          <a:ext cx="0" cy="0"/>
          <a:chOff x="0" y="0"/>
          <a:chExt cx="0" cy="0"/>
        </a:xfrm>
      </p:grpSpPr>
      <p:sp>
        <p:nvSpPr>
          <p:cNvPr id="228" name="Google Shape;228;p36"/>
          <p:cNvSpPr txBox="1"/>
          <p:nvPr>
            <p:ph type="title"/>
          </p:nvPr>
        </p:nvSpPr>
        <p:spPr>
          <a:xfrm>
            <a:off x="194700" y="3097857"/>
            <a:ext cx="8743950" cy="924484"/>
          </a:xfrm>
          <a:prstGeom prst="rect">
            <a:avLst/>
          </a:prstGeom>
          <a:noFill/>
          <a:ln>
            <a:noFill/>
          </a:ln>
        </p:spPr>
        <p:txBody>
          <a:bodyPr anchorCtr="0" anchor="b" bIns="45700" lIns="91425" spcFirstLastPara="1" rIns="91425" wrap="square" tIns="45700">
            <a:spAutoFit/>
          </a:bodyPr>
          <a:lstStyle>
            <a:lvl1pPr lvl="0" algn="l">
              <a:lnSpc>
                <a:spcPct val="94814"/>
              </a:lnSpc>
              <a:spcBef>
                <a:spcPts val="0"/>
              </a:spcBef>
              <a:spcAft>
                <a:spcPts val="0"/>
              </a:spcAft>
              <a:buClr>
                <a:schemeClr val="accent3"/>
              </a:buClr>
              <a:buSzPts val="3375"/>
              <a:buFont typeface="Arial Black"/>
              <a:buNone/>
              <a:defRPr b="1" i="0" sz="3375" u="none"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36"/>
          <p:cNvSpPr/>
          <p:nvPr>
            <p:ph idx="2" type="pic"/>
          </p:nvPr>
        </p:nvSpPr>
        <p:spPr>
          <a:xfrm>
            <a:off x="0" y="-1"/>
            <a:ext cx="9144000" cy="2926080"/>
          </a:xfrm>
          <a:prstGeom prst="rect">
            <a:avLst/>
          </a:prstGeom>
          <a:solidFill>
            <a:srgbClr val="DFE2EE"/>
          </a:solidFill>
          <a:ln>
            <a:noFill/>
          </a:ln>
        </p:spPr>
      </p:sp>
      <p:sp>
        <p:nvSpPr>
          <p:cNvPr id="230" name="Google Shape;230;p36"/>
          <p:cNvSpPr txBox="1"/>
          <p:nvPr>
            <p:ph idx="1" type="body"/>
          </p:nvPr>
        </p:nvSpPr>
        <p:spPr>
          <a:xfrm>
            <a:off x="194700" y="4035702"/>
            <a:ext cx="8743950" cy="583364"/>
          </a:xfrm>
          <a:prstGeom prst="rect">
            <a:avLst/>
          </a:prstGeom>
          <a:noFill/>
          <a:ln>
            <a:noFill/>
          </a:ln>
        </p:spPr>
        <p:txBody>
          <a:bodyPr anchorCtr="0" anchor="t" bIns="45700" lIns="91425" spcFirstLastPara="1" rIns="91425" wrap="square" tIns="45700">
            <a:noAutofit/>
          </a:bodyPr>
          <a:lstStyle>
            <a:lvl1pPr indent="-330200" lvl="0" marL="457200" marR="0" rtl="0" algn="l">
              <a:lnSpc>
                <a:spcPct val="90000"/>
              </a:lnSpc>
              <a:spcBef>
                <a:spcPts val="750"/>
              </a:spcBef>
              <a:spcAft>
                <a:spcPts val="0"/>
              </a:spcAft>
              <a:buClr>
                <a:schemeClr val="accent2"/>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90000"/>
              </a:lnSpc>
              <a:spcBef>
                <a:spcPts val="375"/>
              </a:spcBef>
              <a:spcAft>
                <a:spcPts val="0"/>
              </a:spcAft>
              <a:buClr>
                <a:schemeClr val="dk1"/>
              </a:buClr>
              <a:buSzPts val="1600"/>
              <a:buFont typeface="NTR"/>
              <a:buChar char="–"/>
              <a:defRPr b="0" i="0" sz="1600" u="none" cap="none" strike="noStrike">
                <a:solidFill>
                  <a:schemeClr val="dk1"/>
                </a:solidFill>
                <a:latin typeface="Arial"/>
                <a:ea typeface="Arial"/>
                <a:cs typeface="Arial"/>
                <a:sym typeface="Arial"/>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Arial"/>
                <a:ea typeface="Arial"/>
                <a:cs typeface="Arial"/>
                <a:sym typeface="Arial"/>
              </a:defRPr>
            </a:lvl3pPr>
            <a:lvl4pPr indent="-330200" lvl="3" marL="1828800" marR="0" rtl="0" algn="l">
              <a:lnSpc>
                <a:spcPct val="90000"/>
              </a:lnSpc>
              <a:spcBef>
                <a:spcPts val="375"/>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375"/>
              </a:spcBef>
              <a:spcAft>
                <a:spcPts val="0"/>
              </a:spcAft>
              <a:buClr>
                <a:schemeClr val="dk1"/>
              </a:buClr>
              <a:buSzPts val="1600"/>
              <a:buFont typeface="NTR"/>
              <a:buChar char="–"/>
              <a:defRPr b="0" i="0" sz="16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pic>
        <p:nvPicPr>
          <p:cNvPr id="231" name="Google Shape;231;p36"/>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cxnSp>
        <p:nvCxnSpPr>
          <p:cNvPr id="232" name="Google Shape;232;p36"/>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sp>
        <p:nvSpPr>
          <p:cNvPr id="233" name="Google Shape;233;p36"/>
          <p:cNvSpPr txBox="1"/>
          <p:nvPr>
            <p:ph idx="11" type="ftr"/>
          </p:nvPr>
        </p:nvSpPr>
        <p:spPr>
          <a:xfrm>
            <a:off x="226315" y="4895466"/>
            <a:ext cx="2860358" cy="16459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3840">
          <p15:clr>
            <a:srgbClr val="FBAE40"/>
          </p15:clr>
        </p15:guide>
        <p15:guide id="2" pos="39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column_Platform">
  <p:cSld name="Three-column_Platform">
    <p:spTree>
      <p:nvGrpSpPr>
        <p:cNvPr id="234" name="Shape 234"/>
        <p:cNvGrpSpPr/>
        <p:nvPr/>
      </p:nvGrpSpPr>
      <p:grpSpPr>
        <a:xfrm>
          <a:off x="0" y="0"/>
          <a:ext cx="0" cy="0"/>
          <a:chOff x="0" y="0"/>
          <a:chExt cx="0" cy="0"/>
        </a:xfrm>
      </p:grpSpPr>
      <p:sp>
        <p:nvSpPr>
          <p:cNvPr id="235" name="Google Shape;235;p37"/>
          <p:cNvSpPr txBox="1"/>
          <p:nvPr>
            <p:ph idx="1" type="body"/>
          </p:nvPr>
        </p:nvSpPr>
        <p:spPr>
          <a:xfrm>
            <a:off x="401509" y="1992835"/>
            <a:ext cx="2604760" cy="1557189"/>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accent3"/>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6" name="Google Shape;236;p37"/>
          <p:cNvSpPr txBox="1"/>
          <p:nvPr>
            <p:ph idx="2" type="body"/>
          </p:nvPr>
        </p:nvSpPr>
        <p:spPr>
          <a:xfrm>
            <a:off x="401509" y="1566303"/>
            <a:ext cx="2604760" cy="384605"/>
          </a:xfrm>
          <a:prstGeom prst="rect">
            <a:avLst/>
          </a:prstGeom>
          <a:noFill/>
          <a:ln>
            <a:noFill/>
          </a:ln>
        </p:spPr>
        <p:txBody>
          <a:bodyPr anchorCtr="0" anchor="t" bIns="45700" lIns="365750" spcFirstLastPara="1" rIns="91425" wrap="square" tIns="45700">
            <a:normAutofit/>
          </a:bodyPr>
          <a:lstStyle>
            <a:lvl1pPr indent="-228600" lvl="0" marL="457200" marR="0" rtl="0" algn="l">
              <a:lnSpc>
                <a:spcPct val="100000"/>
              </a:lnSpc>
              <a:spcBef>
                <a:spcPts val="0"/>
              </a:spcBef>
              <a:spcAft>
                <a:spcPts val="0"/>
              </a:spcAft>
              <a:buClr>
                <a:schemeClr val="accent5"/>
              </a:buClr>
              <a:buSzPts val="1600"/>
              <a:buFont typeface="Arial"/>
              <a:buNone/>
              <a:defRPr b="0" i="0" sz="16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dk2"/>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dk2"/>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7" name="Google Shape;237;p37"/>
          <p:cNvSpPr txBox="1"/>
          <p:nvPr>
            <p:ph idx="3" type="body"/>
          </p:nvPr>
        </p:nvSpPr>
        <p:spPr>
          <a:xfrm>
            <a:off x="3270693" y="1577061"/>
            <a:ext cx="2604760" cy="384605"/>
          </a:xfrm>
          <a:prstGeom prst="rect">
            <a:avLst/>
          </a:prstGeom>
          <a:noFill/>
          <a:ln>
            <a:noFill/>
          </a:ln>
        </p:spPr>
        <p:txBody>
          <a:bodyPr anchorCtr="0" anchor="t" bIns="45700" lIns="365750" spcFirstLastPara="1" rIns="91425" wrap="square" tIns="45700">
            <a:normAutofit/>
          </a:bodyPr>
          <a:lstStyle>
            <a:lvl1pPr indent="-228600" lvl="0" marL="457200" marR="0" rtl="0" algn="l">
              <a:lnSpc>
                <a:spcPct val="100000"/>
              </a:lnSpc>
              <a:spcBef>
                <a:spcPts val="0"/>
              </a:spcBef>
              <a:spcAft>
                <a:spcPts val="0"/>
              </a:spcAft>
              <a:buClr>
                <a:schemeClr val="accent5"/>
              </a:buClr>
              <a:buSzPts val="1600"/>
              <a:buFont typeface="Arial"/>
              <a:buNone/>
              <a:defRPr b="0" i="0" sz="16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dk2"/>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dk2"/>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8" name="Google Shape;238;p37"/>
          <p:cNvSpPr txBox="1"/>
          <p:nvPr>
            <p:ph idx="4" type="body"/>
          </p:nvPr>
        </p:nvSpPr>
        <p:spPr>
          <a:xfrm>
            <a:off x="6138804" y="1566303"/>
            <a:ext cx="2604760" cy="384605"/>
          </a:xfrm>
          <a:prstGeom prst="rect">
            <a:avLst/>
          </a:prstGeom>
          <a:noFill/>
          <a:ln>
            <a:noFill/>
          </a:ln>
        </p:spPr>
        <p:txBody>
          <a:bodyPr anchorCtr="0" anchor="t" bIns="45700" lIns="365750" spcFirstLastPara="1" rIns="91425" wrap="square" tIns="45700">
            <a:normAutofit/>
          </a:bodyPr>
          <a:lstStyle>
            <a:lvl1pPr indent="-228600" lvl="0" marL="457200" marR="0" rtl="0" algn="l">
              <a:lnSpc>
                <a:spcPct val="100000"/>
              </a:lnSpc>
              <a:spcBef>
                <a:spcPts val="0"/>
              </a:spcBef>
              <a:spcAft>
                <a:spcPts val="0"/>
              </a:spcAft>
              <a:buClr>
                <a:schemeClr val="accent5"/>
              </a:buClr>
              <a:buSzPts val="1600"/>
              <a:buFont typeface="Arial"/>
              <a:buNone/>
              <a:defRPr b="0" i="0" sz="16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dk2"/>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dk2"/>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9" name="Google Shape;239;p37"/>
          <p:cNvSpPr txBox="1"/>
          <p:nvPr>
            <p:ph idx="5" type="body"/>
          </p:nvPr>
        </p:nvSpPr>
        <p:spPr>
          <a:xfrm>
            <a:off x="403412" y="1087645"/>
            <a:ext cx="8340152" cy="384605"/>
          </a:xfrm>
          <a:prstGeom prst="rect">
            <a:avLst/>
          </a:prstGeom>
          <a:noFill/>
          <a:ln>
            <a:noFill/>
          </a:ln>
        </p:spPr>
        <p:txBody>
          <a:bodyPr anchorCtr="0" anchor="t" bIns="45700" lIns="365750" spcFirstLastPara="1" rIns="91425" wrap="square" tIns="45700">
            <a:normAutofit/>
          </a:bodyPr>
          <a:lstStyle>
            <a:lvl1pPr indent="-228600" lvl="0" marL="457200" marR="0" rtl="0" algn="ctr">
              <a:lnSpc>
                <a:spcPct val="100000"/>
              </a:lnSpc>
              <a:spcBef>
                <a:spcPts val="0"/>
              </a:spcBef>
              <a:spcAft>
                <a:spcPts val="0"/>
              </a:spcAft>
              <a:buClr>
                <a:schemeClr val="accent5"/>
              </a:buClr>
              <a:buSzPts val="2000"/>
              <a:buFont typeface="Arial"/>
              <a:buNone/>
              <a:defRPr b="1" i="0" sz="2000" u="none" cap="none" strike="noStrike">
                <a:solidFill>
                  <a:schemeClr val="accent3"/>
                </a:solidFill>
                <a:latin typeface="Arial"/>
                <a:ea typeface="Arial"/>
                <a:cs typeface="Arial"/>
                <a:sym typeface="Arial"/>
              </a:defRPr>
            </a:lvl1pPr>
            <a:lvl2pPr indent="-295275" lvl="1" marL="914400" marR="0" rtl="0" algn="l">
              <a:lnSpc>
                <a:spcPct val="100000"/>
              </a:lnSpc>
              <a:spcBef>
                <a:spcPts val="300"/>
              </a:spcBef>
              <a:spcAft>
                <a:spcPts val="0"/>
              </a:spcAft>
              <a:buClr>
                <a:schemeClr val="dk2"/>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dk2"/>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cxnSp>
        <p:nvCxnSpPr>
          <p:cNvPr id="240" name="Google Shape;240;p37"/>
          <p:cNvCxnSpPr/>
          <p:nvPr/>
        </p:nvCxnSpPr>
        <p:spPr>
          <a:xfrm>
            <a:off x="285750" y="4743450"/>
            <a:ext cx="8572500" cy="0"/>
          </a:xfrm>
          <a:prstGeom prst="straightConnector1">
            <a:avLst/>
          </a:prstGeom>
          <a:noFill/>
          <a:ln cap="flat" cmpd="sng" w="9525">
            <a:solidFill>
              <a:srgbClr val="BFBFBF"/>
            </a:solidFill>
            <a:prstDash val="solid"/>
            <a:miter lim="800000"/>
            <a:headEnd len="sm" w="sm" type="none"/>
            <a:tailEnd len="sm" w="sm" type="none"/>
          </a:ln>
        </p:spPr>
      </p:cxnSp>
      <p:sp>
        <p:nvSpPr>
          <p:cNvPr id="241" name="Google Shape;241;p37"/>
          <p:cNvSpPr txBox="1"/>
          <p:nvPr>
            <p:ph idx="11" type="ftr"/>
          </p:nvPr>
        </p:nvSpPr>
        <p:spPr>
          <a:xfrm>
            <a:off x="226315" y="4895466"/>
            <a:ext cx="2860358" cy="16459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42" name="Google Shape;242;p37"/>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sp>
        <p:nvSpPr>
          <p:cNvPr id="243" name="Google Shape;243;p37"/>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
        <p:nvSpPr>
          <p:cNvPr id="244" name="Google Shape;244;p37"/>
          <p:cNvSpPr txBox="1"/>
          <p:nvPr>
            <p:ph idx="6" type="body"/>
          </p:nvPr>
        </p:nvSpPr>
        <p:spPr>
          <a:xfrm>
            <a:off x="3270693" y="1992835"/>
            <a:ext cx="2604760" cy="1557189"/>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accent3"/>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45" name="Google Shape;245;p37"/>
          <p:cNvSpPr txBox="1"/>
          <p:nvPr>
            <p:ph idx="7" type="body"/>
          </p:nvPr>
        </p:nvSpPr>
        <p:spPr>
          <a:xfrm>
            <a:off x="6138804" y="1992835"/>
            <a:ext cx="2604760" cy="1557189"/>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accent3"/>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accent3"/>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accent3"/>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46" name="Google Shape;246;p37"/>
          <p:cNvSpPr txBox="1"/>
          <p:nvPr>
            <p:ph idx="8" type="body"/>
          </p:nvPr>
        </p:nvSpPr>
        <p:spPr>
          <a:xfrm>
            <a:off x="401509" y="3685560"/>
            <a:ext cx="8342055" cy="384605"/>
          </a:xfrm>
          <a:prstGeom prst="rect">
            <a:avLst/>
          </a:prstGeom>
          <a:noFill/>
          <a:ln>
            <a:noFill/>
          </a:ln>
        </p:spPr>
        <p:txBody>
          <a:bodyPr anchorCtr="0" anchor="t" bIns="45700" lIns="365750" spcFirstLastPara="1" rIns="91425" wrap="square" tIns="45700">
            <a:normAutofit/>
          </a:bodyPr>
          <a:lstStyle>
            <a:lvl1pPr indent="-228600" lvl="0" marL="457200" marR="0" rtl="0" algn="ctr">
              <a:lnSpc>
                <a:spcPct val="100000"/>
              </a:lnSpc>
              <a:spcBef>
                <a:spcPts val="0"/>
              </a:spcBef>
              <a:spcAft>
                <a:spcPts val="0"/>
              </a:spcAft>
              <a:buClr>
                <a:schemeClr val="accent5"/>
              </a:buClr>
              <a:buSzPts val="1600"/>
              <a:buFont typeface="Arial"/>
              <a:buNone/>
              <a:defRPr b="0" i="0" sz="1600" u="none" cap="none" strike="noStrike">
                <a:solidFill>
                  <a:schemeClr val="dk1"/>
                </a:solidFill>
                <a:latin typeface="Arial"/>
                <a:ea typeface="Arial"/>
                <a:cs typeface="Arial"/>
                <a:sym typeface="Arial"/>
              </a:defRPr>
            </a:lvl1pPr>
            <a:lvl2pPr indent="-295275" lvl="1" marL="914400" marR="0" rtl="0" algn="l">
              <a:lnSpc>
                <a:spcPct val="100000"/>
              </a:lnSpc>
              <a:spcBef>
                <a:spcPts val="300"/>
              </a:spcBef>
              <a:spcAft>
                <a:spcPts val="0"/>
              </a:spcAft>
              <a:buClr>
                <a:schemeClr val="dk2"/>
              </a:buClr>
              <a:buSzPts val="1050"/>
              <a:buFont typeface="NTR"/>
              <a:buChar char="–"/>
              <a:defRPr b="0" i="0" sz="1050" u="none" cap="none" strike="noStrike">
                <a:solidFill>
                  <a:schemeClr val="dk1"/>
                </a:solidFill>
                <a:latin typeface="Arial"/>
                <a:ea typeface="Arial"/>
                <a:cs typeface="Arial"/>
                <a:sym typeface="Arial"/>
              </a:defRPr>
            </a:lvl2pPr>
            <a:lvl3pPr indent="-285750" lvl="2" marL="1371600" marR="0" rtl="0" algn="l">
              <a:lnSpc>
                <a:spcPct val="100000"/>
              </a:lnSpc>
              <a:spcBef>
                <a:spcPts val="300"/>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00000"/>
              </a:lnSpc>
              <a:spcBef>
                <a:spcPts val="300"/>
              </a:spcBef>
              <a:spcAft>
                <a:spcPts val="0"/>
              </a:spcAft>
              <a:buClr>
                <a:schemeClr val="dk2"/>
              </a:buClr>
              <a:buSzPts val="900"/>
              <a:buFont typeface="NTR"/>
              <a:buChar char="–"/>
              <a:defRPr b="0" i="0" sz="900" u="none" cap="none" strike="noStrike">
                <a:solidFill>
                  <a:schemeClr val="dk1"/>
                </a:solidFill>
                <a:latin typeface="Arial"/>
                <a:ea typeface="Arial"/>
                <a:cs typeface="Arial"/>
                <a:sym typeface="Arial"/>
              </a:defRPr>
            </a:lvl4pPr>
            <a:lvl5pPr indent="-285750" lvl="4" marL="2286000" marR="0" rtl="0" algn="l">
              <a:lnSpc>
                <a:spcPct val="100000"/>
              </a:lnSpc>
              <a:spcBef>
                <a:spcPts val="300"/>
              </a:spcBef>
              <a:spcAft>
                <a:spcPts val="0"/>
              </a:spcAft>
              <a:buClr>
                <a:schemeClr val="dk2"/>
              </a:buClr>
              <a:buSzPts val="900"/>
              <a:buFont typeface="Arial"/>
              <a:buChar char="•"/>
              <a:defRPr b="0" i="0" sz="9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_Images_Stacked">
  <p:cSld name="Six_Images_Stacked">
    <p:spTree>
      <p:nvGrpSpPr>
        <p:cNvPr id="247" name="Shape 247"/>
        <p:cNvGrpSpPr/>
        <p:nvPr/>
      </p:nvGrpSpPr>
      <p:grpSpPr>
        <a:xfrm>
          <a:off x="0" y="0"/>
          <a:ext cx="0" cy="0"/>
          <a:chOff x="0" y="0"/>
          <a:chExt cx="0" cy="0"/>
        </a:xfrm>
      </p:grpSpPr>
      <p:sp>
        <p:nvSpPr>
          <p:cNvPr id="248" name="Google Shape;248;p38"/>
          <p:cNvSpPr/>
          <p:nvPr>
            <p:ph idx="2" type="pic"/>
          </p:nvPr>
        </p:nvSpPr>
        <p:spPr>
          <a:xfrm>
            <a:off x="0" y="2"/>
            <a:ext cx="2973280" cy="1963781"/>
          </a:xfrm>
          <a:prstGeom prst="rect">
            <a:avLst/>
          </a:prstGeom>
          <a:solidFill>
            <a:srgbClr val="DFE2EE"/>
          </a:solidFill>
          <a:ln>
            <a:noFill/>
          </a:ln>
        </p:spPr>
      </p:sp>
      <p:sp>
        <p:nvSpPr>
          <p:cNvPr id="249" name="Google Shape;249;p38"/>
          <p:cNvSpPr/>
          <p:nvPr>
            <p:ph idx="3" type="pic"/>
          </p:nvPr>
        </p:nvSpPr>
        <p:spPr>
          <a:xfrm>
            <a:off x="3081444" y="2"/>
            <a:ext cx="2973280" cy="1963781"/>
          </a:xfrm>
          <a:prstGeom prst="rect">
            <a:avLst/>
          </a:prstGeom>
          <a:solidFill>
            <a:srgbClr val="DFE2EE"/>
          </a:solidFill>
          <a:ln>
            <a:noFill/>
          </a:ln>
        </p:spPr>
      </p:sp>
      <p:sp>
        <p:nvSpPr>
          <p:cNvPr id="250" name="Google Shape;250;p38"/>
          <p:cNvSpPr/>
          <p:nvPr>
            <p:ph idx="4" type="pic"/>
          </p:nvPr>
        </p:nvSpPr>
        <p:spPr>
          <a:xfrm>
            <a:off x="6162888" y="2"/>
            <a:ext cx="2973280" cy="1963781"/>
          </a:xfrm>
          <a:prstGeom prst="rect">
            <a:avLst/>
          </a:prstGeom>
          <a:solidFill>
            <a:srgbClr val="DFE2EE"/>
          </a:solidFill>
          <a:ln>
            <a:noFill/>
          </a:ln>
        </p:spPr>
      </p:sp>
      <p:sp>
        <p:nvSpPr>
          <p:cNvPr id="251" name="Google Shape;251;p38"/>
          <p:cNvSpPr/>
          <p:nvPr>
            <p:ph idx="5" type="pic"/>
          </p:nvPr>
        </p:nvSpPr>
        <p:spPr>
          <a:xfrm>
            <a:off x="6162888" y="2412923"/>
            <a:ext cx="2973280" cy="1963781"/>
          </a:xfrm>
          <a:prstGeom prst="rect">
            <a:avLst/>
          </a:prstGeom>
          <a:solidFill>
            <a:srgbClr val="DFE2EE"/>
          </a:solidFill>
          <a:ln>
            <a:noFill/>
          </a:ln>
        </p:spPr>
      </p:sp>
      <p:sp>
        <p:nvSpPr>
          <p:cNvPr id="252" name="Google Shape;252;p38"/>
          <p:cNvSpPr txBox="1"/>
          <p:nvPr>
            <p:ph idx="1" type="body"/>
          </p:nvPr>
        </p:nvSpPr>
        <p:spPr>
          <a:xfrm>
            <a:off x="100548" y="69403"/>
            <a:ext cx="2787880" cy="459264"/>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0"/>
              </a:spcBef>
              <a:spcAft>
                <a:spcPts val="0"/>
              </a:spcAft>
              <a:buClr>
                <a:schemeClr val="accent5"/>
              </a:buClr>
              <a:buSzPts val="1650"/>
              <a:buFont typeface="Arial"/>
              <a:buNone/>
              <a:defRPr b="1" i="0" sz="1650" u="none" cap="none" strike="noStrike">
                <a:solidFill>
                  <a:schemeClr val="accent3"/>
                </a:solidFill>
                <a:latin typeface="Arial"/>
                <a:ea typeface="Arial"/>
                <a:cs typeface="Arial"/>
                <a:sym typeface="Arial"/>
              </a:defRPr>
            </a:lvl1pPr>
            <a:lvl2pPr indent="-333375" lvl="1" marL="9144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2pPr>
            <a:lvl3pPr indent="-333375" lvl="2" marL="1371600" marR="0" rtl="0" algn="l">
              <a:lnSpc>
                <a:spcPct val="90000"/>
              </a:lnSpc>
              <a:spcBef>
                <a:spcPts val="375"/>
              </a:spcBef>
              <a:spcAft>
                <a:spcPts val="0"/>
              </a:spcAft>
              <a:buClr>
                <a:schemeClr val="dk1"/>
              </a:buClr>
              <a:buSzPts val="1650"/>
              <a:buFont typeface="Courier New"/>
              <a:buChar char="o"/>
              <a:defRPr b="0" i="0" sz="1650" u="none" cap="none" strike="noStrike">
                <a:solidFill>
                  <a:schemeClr val="dk1"/>
                </a:solidFill>
                <a:latin typeface="Arial"/>
                <a:ea typeface="Arial"/>
                <a:cs typeface="Arial"/>
                <a:sym typeface="Arial"/>
              </a:defRPr>
            </a:lvl3pPr>
            <a:lvl4pPr indent="-333375" lvl="3" marL="1828800" marR="0" rtl="0" algn="l">
              <a:lnSpc>
                <a:spcPct val="90000"/>
              </a:lnSpc>
              <a:spcBef>
                <a:spcPts val="375"/>
              </a:spcBef>
              <a:spcAft>
                <a:spcPts val="0"/>
              </a:spcAft>
              <a:buClr>
                <a:schemeClr val="dk1"/>
              </a:buClr>
              <a:buSzPts val="1650"/>
              <a:buFont typeface="Arial"/>
              <a:buChar char="•"/>
              <a:defRPr b="0" i="0" sz="1650" u="none" cap="none" strike="noStrike">
                <a:solidFill>
                  <a:schemeClr val="dk1"/>
                </a:solidFill>
                <a:latin typeface="Arial"/>
                <a:ea typeface="Arial"/>
                <a:cs typeface="Arial"/>
                <a:sym typeface="Arial"/>
              </a:defRPr>
            </a:lvl4pPr>
            <a:lvl5pPr indent="-333375" lvl="4" marL="22860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53" name="Google Shape;253;p38"/>
          <p:cNvSpPr txBox="1"/>
          <p:nvPr>
            <p:ph idx="6" type="body"/>
          </p:nvPr>
        </p:nvSpPr>
        <p:spPr>
          <a:xfrm>
            <a:off x="3174144" y="69403"/>
            <a:ext cx="2787880" cy="459264"/>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0"/>
              </a:spcBef>
              <a:spcAft>
                <a:spcPts val="0"/>
              </a:spcAft>
              <a:buClr>
                <a:schemeClr val="accent5"/>
              </a:buClr>
              <a:buSzPts val="1650"/>
              <a:buFont typeface="Arial"/>
              <a:buNone/>
              <a:defRPr b="1" i="0" sz="1650" u="none" cap="none" strike="noStrike">
                <a:solidFill>
                  <a:schemeClr val="accent3"/>
                </a:solidFill>
                <a:latin typeface="Arial"/>
                <a:ea typeface="Arial"/>
                <a:cs typeface="Arial"/>
                <a:sym typeface="Arial"/>
              </a:defRPr>
            </a:lvl1pPr>
            <a:lvl2pPr indent="-333375" lvl="1" marL="9144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2pPr>
            <a:lvl3pPr indent="-333375" lvl="2" marL="1371600" marR="0" rtl="0" algn="l">
              <a:lnSpc>
                <a:spcPct val="90000"/>
              </a:lnSpc>
              <a:spcBef>
                <a:spcPts val="375"/>
              </a:spcBef>
              <a:spcAft>
                <a:spcPts val="0"/>
              </a:spcAft>
              <a:buClr>
                <a:schemeClr val="dk1"/>
              </a:buClr>
              <a:buSzPts val="1650"/>
              <a:buFont typeface="Courier New"/>
              <a:buChar char="o"/>
              <a:defRPr b="0" i="0" sz="1650" u="none" cap="none" strike="noStrike">
                <a:solidFill>
                  <a:schemeClr val="dk1"/>
                </a:solidFill>
                <a:latin typeface="Arial"/>
                <a:ea typeface="Arial"/>
                <a:cs typeface="Arial"/>
                <a:sym typeface="Arial"/>
              </a:defRPr>
            </a:lvl3pPr>
            <a:lvl4pPr indent="-333375" lvl="3" marL="1828800" marR="0" rtl="0" algn="l">
              <a:lnSpc>
                <a:spcPct val="90000"/>
              </a:lnSpc>
              <a:spcBef>
                <a:spcPts val="375"/>
              </a:spcBef>
              <a:spcAft>
                <a:spcPts val="0"/>
              </a:spcAft>
              <a:buClr>
                <a:schemeClr val="dk1"/>
              </a:buClr>
              <a:buSzPts val="1650"/>
              <a:buFont typeface="Arial"/>
              <a:buChar char="•"/>
              <a:defRPr b="0" i="0" sz="1650" u="none" cap="none" strike="noStrike">
                <a:solidFill>
                  <a:schemeClr val="dk1"/>
                </a:solidFill>
                <a:latin typeface="Arial"/>
                <a:ea typeface="Arial"/>
                <a:cs typeface="Arial"/>
                <a:sym typeface="Arial"/>
              </a:defRPr>
            </a:lvl4pPr>
            <a:lvl5pPr indent="-333375" lvl="4" marL="22860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54" name="Google Shape;254;p38"/>
          <p:cNvSpPr txBox="1"/>
          <p:nvPr>
            <p:ph idx="7" type="body"/>
          </p:nvPr>
        </p:nvSpPr>
        <p:spPr>
          <a:xfrm>
            <a:off x="6255588" y="69403"/>
            <a:ext cx="2787880" cy="459264"/>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0"/>
              </a:spcBef>
              <a:spcAft>
                <a:spcPts val="0"/>
              </a:spcAft>
              <a:buClr>
                <a:schemeClr val="accent5"/>
              </a:buClr>
              <a:buSzPts val="1650"/>
              <a:buFont typeface="Arial"/>
              <a:buNone/>
              <a:defRPr b="1" i="0" sz="1650" u="none" cap="none" strike="noStrike">
                <a:solidFill>
                  <a:schemeClr val="accent3"/>
                </a:solidFill>
                <a:latin typeface="Arial"/>
                <a:ea typeface="Arial"/>
                <a:cs typeface="Arial"/>
                <a:sym typeface="Arial"/>
              </a:defRPr>
            </a:lvl1pPr>
            <a:lvl2pPr indent="-333375" lvl="1" marL="9144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2pPr>
            <a:lvl3pPr indent="-333375" lvl="2" marL="1371600" marR="0" rtl="0" algn="l">
              <a:lnSpc>
                <a:spcPct val="90000"/>
              </a:lnSpc>
              <a:spcBef>
                <a:spcPts val="375"/>
              </a:spcBef>
              <a:spcAft>
                <a:spcPts val="0"/>
              </a:spcAft>
              <a:buClr>
                <a:schemeClr val="dk1"/>
              </a:buClr>
              <a:buSzPts val="1650"/>
              <a:buFont typeface="Courier New"/>
              <a:buChar char="o"/>
              <a:defRPr b="0" i="0" sz="1650" u="none" cap="none" strike="noStrike">
                <a:solidFill>
                  <a:schemeClr val="dk1"/>
                </a:solidFill>
                <a:latin typeface="Arial"/>
                <a:ea typeface="Arial"/>
                <a:cs typeface="Arial"/>
                <a:sym typeface="Arial"/>
              </a:defRPr>
            </a:lvl3pPr>
            <a:lvl4pPr indent="-333375" lvl="3" marL="1828800" marR="0" rtl="0" algn="l">
              <a:lnSpc>
                <a:spcPct val="90000"/>
              </a:lnSpc>
              <a:spcBef>
                <a:spcPts val="375"/>
              </a:spcBef>
              <a:spcAft>
                <a:spcPts val="0"/>
              </a:spcAft>
              <a:buClr>
                <a:schemeClr val="dk1"/>
              </a:buClr>
              <a:buSzPts val="1650"/>
              <a:buFont typeface="Arial"/>
              <a:buChar char="•"/>
              <a:defRPr b="0" i="0" sz="1650" u="none" cap="none" strike="noStrike">
                <a:solidFill>
                  <a:schemeClr val="dk1"/>
                </a:solidFill>
                <a:latin typeface="Arial"/>
                <a:ea typeface="Arial"/>
                <a:cs typeface="Arial"/>
                <a:sym typeface="Arial"/>
              </a:defRPr>
            </a:lvl4pPr>
            <a:lvl5pPr indent="-333375" lvl="4" marL="22860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55" name="Google Shape;255;p38"/>
          <p:cNvSpPr/>
          <p:nvPr>
            <p:ph idx="8" type="pic"/>
          </p:nvPr>
        </p:nvSpPr>
        <p:spPr>
          <a:xfrm>
            <a:off x="0" y="2412924"/>
            <a:ext cx="2973280" cy="1963782"/>
          </a:xfrm>
          <a:prstGeom prst="rect">
            <a:avLst/>
          </a:prstGeom>
          <a:solidFill>
            <a:srgbClr val="DFE2EE"/>
          </a:solidFill>
          <a:ln>
            <a:noFill/>
          </a:ln>
        </p:spPr>
      </p:sp>
      <p:sp>
        <p:nvSpPr>
          <p:cNvPr id="256" name="Google Shape;256;p38"/>
          <p:cNvSpPr/>
          <p:nvPr>
            <p:ph idx="9" type="pic"/>
          </p:nvPr>
        </p:nvSpPr>
        <p:spPr>
          <a:xfrm>
            <a:off x="3081444" y="2412923"/>
            <a:ext cx="2973280" cy="1963781"/>
          </a:xfrm>
          <a:prstGeom prst="rect">
            <a:avLst/>
          </a:prstGeom>
          <a:solidFill>
            <a:srgbClr val="DFE2EE"/>
          </a:solidFill>
          <a:ln>
            <a:noFill/>
          </a:ln>
        </p:spPr>
      </p:sp>
      <p:sp>
        <p:nvSpPr>
          <p:cNvPr id="257" name="Google Shape;257;p38"/>
          <p:cNvSpPr txBox="1"/>
          <p:nvPr>
            <p:ph idx="11" type="ftr"/>
          </p:nvPr>
        </p:nvSpPr>
        <p:spPr>
          <a:xfrm>
            <a:off x="226315" y="4895466"/>
            <a:ext cx="2860358" cy="16459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58" name="Google Shape;258;p38"/>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sp>
        <p:nvSpPr>
          <p:cNvPr id="259" name="Google Shape;259;p38"/>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
        <p:nvSpPr>
          <p:cNvPr id="260" name="Google Shape;260;p38"/>
          <p:cNvSpPr txBox="1"/>
          <p:nvPr>
            <p:ph idx="13" type="body"/>
          </p:nvPr>
        </p:nvSpPr>
        <p:spPr>
          <a:xfrm>
            <a:off x="100548" y="2480291"/>
            <a:ext cx="2787880" cy="459264"/>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0"/>
              </a:spcBef>
              <a:spcAft>
                <a:spcPts val="0"/>
              </a:spcAft>
              <a:buClr>
                <a:schemeClr val="accent5"/>
              </a:buClr>
              <a:buSzPts val="1650"/>
              <a:buFont typeface="Arial"/>
              <a:buNone/>
              <a:defRPr b="1" i="0" sz="1650" u="none" cap="none" strike="noStrike">
                <a:solidFill>
                  <a:schemeClr val="accent3"/>
                </a:solidFill>
                <a:latin typeface="Arial"/>
                <a:ea typeface="Arial"/>
                <a:cs typeface="Arial"/>
                <a:sym typeface="Arial"/>
              </a:defRPr>
            </a:lvl1pPr>
            <a:lvl2pPr indent="-333375" lvl="1" marL="9144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2pPr>
            <a:lvl3pPr indent="-333375" lvl="2" marL="1371600" marR="0" rtl="0" algn="l">
              <a:lnSpc>
                <a:spcPct val="90000"/>
              </a:lnSpc>
              <a:spcBef>
                <a:spcPts val="375"/>
              </a:spcBef>
              <a:spcAft>
                <a:spcPts val="0"/>
              </a:spcAft>
              <a:buClr>
                <a:schemeClr val="dk1"/>
              </a:buClr>
              <a:buSzPts val="1650"/>
              <a:buFont typeface="Courier New"/>
              <a:buChar char="o"/>
              <a:defRPr b="0" i="0" sz="1650" u="none" cap="none" strike="noStrike">
                <a:solidFill>
                  <a:schemeClr val="dk1"/>
                </a:solidFill>
                <a:latin typeface="Arial"/>
                <a:ea typeface="Arial"/>
                <a:cs typeface="Arial"/>
                <a:sym typeface="Arial"/>
              </a:defRPr>
            </a:lvl3pPr>
            <a:lvl4pPr indent="-333375" lvl="3" marL="1828800" marR="0" rtl="0" algn="l">
              <a:lnSpc>
                <a:spcPct val="90000"/>
              </a:lnSpc>
              <a:spcBef>
                <a:spcPts val="375"/>
              </a:spcBef>
              <a:spcAft>
                <a:spcPts val="0"/>
              </a:spcAft>
              <a:buClr>
                <a:schemeClr val="dk1"/>
              </a:buClr>
              <a:buSzPts val="1650"/>
              <a:buFont typeface="Arial"/>
              <a:buChar char="•"/>
              <a:defRPr b="0" i="0" sz="1650" u="none" cap="none" strike="noStrike">
                <a:solidFill>
                  <a:schemeClr val="dk1"/>
                </a:solidFill>
                <a:latin typeface="Arial"/>
                <a:ea typeface="Arial"/>
                <a:cs typeface="Arial"/>
                <a:sym typeface="Arial"/>
              </a:defRPr>
            </a:lvl4pPr>
            <a:lvl5pPr indent="-333375" lvl="4" marL="22860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61" name="Google Shape;261;p38"/>
          <p:cNvSpPr txBox="1"/>
          <p:nvPr>
            <p:ph idx="14" type="body"/>
          </p:nvPr>
        </p:nvSpPr>
        <p:spPr>
          <a:xfrm>
            <a:off x="3174144" y="2480291"/>
            <a:ext cx="2787880" cy="459264"/>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0"/>
              </a:spcBef>
              <a:spcAft>
                <a:spcPts val="0"/>
              </a:spcAft>
              <a:buClr>
                <a:schemeClr val="accent5"/>
              </a:buClr>
              <a:buSzPts val="1650"/>
              <a:buFont typeface="Arial"/>
              <a:buNone/>
              <a:defRPr b="1" i="0" sz="1650" u="none" cap="none" strike="noStrike">
                <a:solidFill>
                  <a:schemeClr val="accent3"/>
                </a:solidFill>
                <a:latin typeface="Arial"/>
                <a:ea typeface="Arial"/>
                <a:cs typeface="Arial"/>
                <a:sym typeface="Arial"/>
              </a:defRPr>
            </a:lvl1pPr>
            <a:lvl2pPr indent="-333375" lvl="1" marL="9144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2pPr>
            <a:lvl3pPr indent="-333375" lvl="2" marL="1371600" marR="0" rtl="0" algn="l">
              <a:lnSpc>
                <a:spcPct val="90000"/>
              </a:lnSpc>
              <a:spcBef>
                <a:spcPts val="375"/>
              </a:spcBef>
              <a:spcAft>
                <a:spcPts val="0"/>
              </a:spcAft>
              <a:buClr>
                <a:schemeClr val="dk1"/>
              </a:buClr>
              <a:buSzPts val="1650"/>
              <a:buFont typeface="Courier New"/>
              <a:buChar char="o"/>
              <a:defRPr b="0" i="0" sz="1650" u="none" cap="none" strike="noStrike">
                <a:solidFill>
                  <a:schemeClr val="dk1"/>
                </a:solidFill>
                <a:latin typeface="Arial"/>
                <a:ea typeface="Arial"/>
                <a:cs typeface="Arial"/>
                <a:sym typeface="Arial"/>
              </a:defRPr>
            </a:lvl3pPr>
            <a:lvl4pPr indent="-333375" lvl="3" marL="1828800" marR="0" rtl="0" algn="l">
              <a:lnSpc>
                <a:spcPct val="90000"/>
              </a:lnSpc>
              <a:spcBef>
                <a:spcPts val="375"/>
              </a:spcBef>
              <a:spcAft>
                <a:spcPts val="0"/>
              </a:spcAft>
              <a:buClr>
                <a:schemeClr val="dk1"/>
              </a:buClr>
              <a:buSzPts val="1650"/>
              <a:buFont typeface="Arial"/>
              <a:buChar char="•"/>
              <a:defRPr b="0" i="0" sz="1650" u="none" cap="none" strike="noStrike">
                <a:solidFill>
                  <a:schemeClr val="dk1"/>
                </a:solidFill>
                <a:latin typeface="Arial"/>
                <a:ea typeface="Arial"/>
                <a:cs typeface="Arial"/>
                <a:sym typeface="Arial"/>
              </a:defRPr>
            </a:lvl4pPr>
            <a:lvl5pPr indent="-333375" lvl="4" marL="22860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62" name="Google Shape;262;p38"/>
          <p:cNvSpPr txBox="1"/>
          <p:nvPr>
            <p:ph idx="15" type="body"/>
          </p:nvPr>
        </p:nvSpPr>
        <p:spPr>
          <a:xfrm>
            <a:off x="6255588" y="2480291"/>
            <a:ext cx="2787880" cy="459264"/>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0"/>
              </a:spcBef>
              <a:spcAft>
                <a:spcPts val="0"/>
              </a:spcAft>
              <a:buClr>
                <a:schemeClr val="accent5"/>
              </a:buClr>
              <a:buSzPts val="1650"/>
              <a:buFont typeface="Arial"/>
              <a:buNone/>
              <a:defRPr b="1" i="0" sz="1650" u="none" cap="none" strike="noStrike">
                <a:solidFill>
                  <a:schemeClr val="accent3"/>
                </a:solidFill>
                <a:latin typeface="Arial"/>
                <a:ea typeface="Arial"/>
                <a:cs typeface="Arial"/>
                <a:sym typeface="Arial"/>
              </a:defRPr>
            </a:lvl1pPr>
            <a:lvl2pPr indent="-333375" lvl="1" marL="9144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2pPr>
            <a:lvl3pPr indent="-333375" lvl="2" marL="1371600" marR="0" rtl="0" algn="l">
              <a:lnSpc>
                <a:spcPct val="90000"/>
              </a:lnSpc>
              <a:spcBef>
                <a:spcPts val="375"/>
              </a:spcBef>
              <a:spcAft>
                <a:spcPts val="0"/>
              </a:spcAft>
              <a:buClr>
                <a:schemeClr val="dk1"/>
              </a:buClr>
              <a:buSzPts val="1650"/>
              <a:buFont typeface="Courier New"/>
              <a:buChar char="o"/>
              <a:defRPr b="0" i="0" sz="1650" u="none" cap="none" strike="noStrike">
                <a:solidFill>
                  <a:schemeClr val="dk1"/>
                </a:solidFill>
                <a:latin typeface="Arial"/>
                <a:ea typeface="Arial"/>
                <a:cs typeface="Arial"/>
                <a:sym typeface="Arial"/>
              </a:defRPr>
            </a:lvl3pPr>
            <a:lvl4pPr indent="-333375" lvl="3" marL="1828800" marR="0" rtl="0" algn="l">
              <a:lnSpc>
                <a:spcPct val="90000"/>
              </a:lnSpc>
              <a:spcBef>
                <a:spcPts val="375"/>
              </a:spcBef>
              <a:spcAft>
                <a:spcPts val="0"/>
              </a:spcAft>
              <a:buClr>
                <a:schemeClr val="dk1"/>
              </a:buClr>
              <a:buSzPts val="1650"/>
              <a:buFont typeface="Arial"/>
              <a:buChar char="•"/>
              <a:defRPr b="0" i="0" sz="1650" u="none" cap="none" strike="noStrike">
                <a:solidFill>
                  <a:schemeClr val="dk1"/>
                </a:solidFill>
                <a:latin typeface="Arial"/>
                <a:ea typeface="Arial"/>
                <a:cs typeface="Arial"/>
                <a:sym typeface="Arial"/>
              </a:defRPr>
            </a:lvl4pPr>
            <a:lvl5pPr indent="-333375" lvl="4" marL="2286000" marR="0" rtl="0" algn="l">
              <a:lnSpc>
                <a:spcPct val="90000"/>
              </a:lnSpc>
              <a:spcBef>
                <a:spcPts val="375"/>
              </a:spcBef>
              <a:spcAft>
                <a:spcPts val="0"/>
              </a:spcAft>
              <a:buClr>
                <a:schemeClr val="dk1"/>
              </a:buClr>
              <a:buSzPts val="1650"/>
              <a:buFont typeface="NTR"/>
              <a:buChar char="–"/>
              <a:defRPr b="0" i="0" sz="16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dustry Overview">
  <p:cSld name="1_Industry Overview">
    <p:spTree>
      <p:nvGrpSpPr>
        <p:cNvPr id="263" name="Shape 263"/>
        <p:cNvGrpSpPr/>
        <p:nvPr/>
      </p:nvGrpSpPr>
      <p:grpSpPr>
        <a:xfrm>
          <a:off x="0" y="0"/>
          <a:ext cx="0" cy="0"/>
          <a:chOff x="0" y="0"/>
          <a:chExt cx="0" cy="0"/>
        </a:xfrm>
      </p:grpSpPr>
      <p:sp>
        <p:nvSpPr>
          <p:cNvPr id="264" name="Google Shape;264;p39"/>
          <p:cNvSpPr/>
          <p:nvPr>
            <p:ph idx="2" type="pic"/>
          </p:nvPr>
        </p:nvSpPr>
        <p:spPr>
          <a:xfrm>
            <a:off x="321960" y="1162478"/>
            <a:ext cx="2670048" cy="1472184"/>
          </a:xfrm>
          <a:prstGeom prst="rect">
            <a:avLst/>
          </a:prstGeom>
          <a:solidFill>
            <a:srgbClr val="DFE2EE"/>
          </a:solidFill>
          <a:ln>
            <a:noFill/>
          </a:ln>
        </p:spPr>
      </p:sp>
      <p:sp>
        <p:nvSpPr>
          <p:cNvPr id="265" name="Google Shape;265;p39"/>
          <p:cNvSpPr/>
          <p:nvPr>
            <p:ph idx="3" type="pic"/>
          </p:nvPr>
        </p:nvSpPr>
        <p:spPr>
          <a:xfrm>
            <a:off x="3236130" y="1162478"/>
            <a:ext cx="2670048" cy="1472184"/>
          </a:xfrm>
          <a:prstGeom prst="rect">
            <a:avLst/>
          </a:prstGeom>
          <a:solidFill>
            <a:srgbClr val="DFE2EE"/>
          </a:solidFill>
          <a:ln>
            <a:noFill/>
          </a:ln>
        </p:spPr>
      </p:sp>
      <p:sp>
        <p:nvSpPr>
          <p:cNvPr id="266" name="Google Shape;266;p39"/>
          <p:cNvSpPr/>
          <p:nvPr>
            <p:ph idx="4" type="pic"/>
          </p:nvPr>
        </p:nvSpPr>
        <p:spPr>
          <a:xfrm>
            <a:off x="6155746" y="1162478"/>
            <a:ext cx="2670048" cy="1472184"/>
          </a:xfrm>
          <a:prstGeom prst="rect">
            <a:avLst/>
          </a:prstGeom>
          <a:solidFill>
            <a:srgbClr val="DFE2EE"/>
          </a:solidFill>
          <a:ln>
            <a:noFill/>
          </a:ln>
        </p:spPr>
      </p:sp>
      <p:sp>
        <p:nvSpPr>
          <p:cNvPr id="267" name="Google Shape;267;p39"/>
          <p:cNvSpPr/>
          <p:nvPr>
            <p:ph idx="5" type="pic"/>
          </p:nvPr>
        </p:nvSpPr>
        <p:spPr>
          <a:xfrm>
            <a:off x="6156452" y="2862825"/>
            <a:ext cx="2670048" cy="1472184"/>
          </a:xfrm>
          <a:prstGeom prst="rect">
            <a:avLst/>
          </a:prstGeom>
          <a:solidFill>
            <a:srgbClr val="DFE2EE"/>
          </a:solidFill>
          <a:ln>
            <a:noFill/>
          </a:ln>
        </p:spPr>
      </p:sp>
      <p:sp>
        <p:nvSpPr>
          <p:cNvPr id="268" name="Google Shape;268;p39"/>
          <p:cNvSpPr/>
          <p:nvPr>
            <p:ph idx="6" type="pic"/>
          </p:nvPr>
        </p:nvSpPr>
        <p:spPr>
          <a:xfrm>
            <a:off x="321960" y="2862825"/>
            <a:ext cx="2670048" cy="1472184"/>
          </a:xfrm>
          <a:prstGeom prst="rect">
            <a:avLst/>
          </a:prstGeom>
          <a:solidFill>
            <a:srgbClr val="DFE2EE"/>
          </a:solidFill>
          <a:ln>
            <a:noFill/>
          </a:ln>
        </p:spPr>
      </p:sp>
      <p:sp>
        <p:nvSpPr>
          <p:cNvPr id="269" name="Google Shape;269;p39"/>
          <p:cNvSpPr/>
          <p:nvPr>
            <p:ph idx="7" type="pic"/>
          </p:nvPr>
        </p:nvSpPr>
        <p:spPr>
          <a:xfrm>
            <a:off x="3236662" y="2862825"/>
            <a:ext cx="2670048" cy="1472184"/>
          </a:xfrm>
          <a:prstGeom prst="rect">
            <a:avLst/>
          </a:prstGeom>
          <a:solidFill>
            <a:srgbClr val="DFE2EE"/>
          </a:solidFill>
          <a:ln>
            <a:noFill/>
          </a:ln>
        </p:spPr>
      </p:sp>
      <p:sp>
        <p:nvSpPr>
          <p:cNvPr id="270" name="Google Shape;270;p39"/>
          <p:cNvSpPr txBox="1"/>
          <p:nvPr>
            <p:ph type="title"/>
          </p:nvPr>
        </p:nvSpPr>
        <p:spPr>
          <a:xfrm>
            <a:off x="212774" y="192017"/>
            <a:ext cx="8716760" cy="548640"/>
          </a:xfrm>
          <a:prstGeom prst="rect">
            <a:avLst/>
          </a:prstGeom>
          <a:noFill/>
          <a:ln>
            <a:noFill/>
          </a:ln>
        </p:spPr>
        <p:txBody>
          <a:bodyPr anchorCtr="0" anchor="ctr" bIns="91425" lIns="91425" spcFirstLastPara="1" rIns="91425" wrap="square" tIns="91425">
            <a:normAutofit/>
          </a:bodyPr>
          <a:lstStyle>
            <a:lvl1pPr lvl="0" algn="l">
              <a:lnSpc>
                <a:spcPct val="82000"/>
              </a:lnSpc>
              <a:spcBef>
                <a:spcPts val="0"/>
              </a:spcBef>
              <a:spcAft>
                <a:spcPts val="0"/>
              </a:spcAft>
              <a:buClr>
                <a:schemeClr val="accent3"/>
              </a:buClr>
              <a:buSzPts val="2400"/>
              <a:buFont typeface="Arial Black"/>
              <a:buNone/>
              <a:defRPr b="1" i="0" cap="none">
                <a:solidFill>
                  <a:schemeClr val="accent3"/>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39"/>
          <p:cNvSpPr txBox="1"/>
          <p:nvPr>
            <p:ph idx="11" type="ftr"/>
          </p:nvPr>
        </p:nvSpPr>
        <p:spPr>
          <a:xfrm>
            <a:off x="226315" y="4895466"/>
            <a:ext cx="2860358" cy="16459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72" name="Google Shape;272;p39"/>
          <p:cNvPicPr preferRelativeResize="0"/>
          <p:nvPr/>
        </p:nvPicPr>
        <p:blipFill rotWithShape="1">
          <a:blip r:embed="rId2">
            <a:alphaModFix/>
          </a:blip>
          <a:srcRect b="0" l="0" r="0" t="0"/>
          <a:stretch/>
        </p:blipFill>
        <p:spPr>
          <a:xfrm>
            <a:off x="8377537" y="4817039"/>
            <a:ext cx="472741" cy="193000"/>
          </a:xfrm>
          <a:prstGeom prst="rect">
            <a:avLst/>
          </a:prstGeom>
          <a:noFill/>
          <a:ln>
            <a:noFill/>
          </a:ln>
        </p:spPr>
      </p:pic>
      <p:cxnSp>
        <p:nvCxnSpPr>
          <p:cNvPr id="273" name="Google Shape;273;p39"/>
          <p:cNvCxnSpPr/>
          <p:nvPr/>
        </p:nvCxnSpPr>
        <p:spPr>
          <a:xfrm>
            <a:off x="317500" y="4743450"/>
            <a:ext cx="8509000" cy="0"/>
          </a:xfrm>
          <a:prstGeom prst="straightConnector1">
            <a:avLst/>
          </a:prstGeom>
          <a:noFill/>
          <a:ln cap="flat" cmpd="sng" w="9525">
            <a:solidFill>
              <a:srgbClr val="BFBFBF"/>
            </a:solidFill>
            <a:prstDash val="solid"/>
            <a:miter lim="800000"/>
            <a:headEnd len="sm" w="sm" type="none"/>
            <a:tailEnd len="sm" w="sm" type="none"/>
          </a:ln>
        </p:spPr>
      </p:cxnSp>
      <p:sp>
        <p:nvSpPr>
          <p:cNvPr id="274" name="Google Shape;274;p39"/>
          <p:cNvSpPr txBox="1"/>
          <p:nvPr/>
        </p:nvSpPr>
        <p:spPr>
          <a:xfrm>
            <a:off x="4437126"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
        <p:nvSpPr>
          <p:cNvPr id="275" name="Google Shape;275;p39"/>
          <p:cNvSpPr txBox="1"/>
          <p:nvPr>
            <p:ph idx="1" type="body"/>
          </p:nvPr>
        </p:nvSpPr>
        <p:spPr>
          <a:xfrm>
            <a:off x="352350" y="2238178"/>
            <a:ext cx="2605034" cy="365760"/>
          </a:xfrm>
          <a:prstGeom prst="rect">
            <a:avLst/>
          </a:prstGeom>
          <a:noFill/>
          <a:ln>
            <a:noFill/>
          </a:ln>
        </p:spPr>
        <p:txBody>
          <a:bodyPr anchorCtr="0" anchor="ctr" bIns="0" lIns="91425" spcFirstLastPara="1" rIns="91425" wrap="square" tIns="0">
            <a:noAutofit/>
          </a:bodyPr>
          <a:lstStyle>
            <a:lvl1pPr indent="-228600" lvl="0" marL="457200" marR="0" rtl="0" algn="l">
              <a:lnSpc>
                <a:spcPct val="100000"/>
              </a:lnSpc>
              <a:spcBef>
                <a:spcPts val="750"/>
              </a:spcBef>
              <a:spcAft>
                <a:spcPts val="0"/>
              </a:spcAft>
              <a:buClr>
                <a:schemeClr val="lt1"/>
              </a:buClr>
              <a:buSzPts val="1000"/>
              <a:buFont typeface="Arial"/>
              <a:buNone/>
              <a:defRPr b="1" i="0" sz="1000" u="none" cap="none" strike="noStrike">
                <a:solidFill>
                  <a:schemeClr val="lt1"/>
                </a:solidFill>
                <a:latin typeface="Arial Black"/>
                <a:ea typeface="Arial Black"/>
                <a:cs typeface="Arial Black"/>
                <a:sym typeface="Arial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76" name="Google Shape;276;p39"/>
          <p:cNvSpPr txBox="1"/>
          <p:nvPr>
            <p:ph idx="8" type="body"/>
          </p:nvPr>
        </p:nvSpPr>
        <p:spPr>
          <a:xfrm>
            <a:off x="3270302" y="2238178"/>
            <a:ext cx="2605034" cy="365760"/>
          </a:xfrm>
          <a:prstGeom prst="rect">
            <a:avLst/>
          </a:prstGeom>
          <a:noFill/>
          <a:ln>
            <a:noFill/>
          </a:ln>
        </p:spPr>
        <p:txBody>
          <a:bodyPr anchorCtr="0" anchor="ctr" bIns="0" lIns="91425" spcFirstLastPara="1" rIns="91425" wrap="square" tIns="0">
            <a:noAutofit/>
          </a:bodyPr>
          <a:lstStyle>
            <a:lvl1pPr indent="-228600" lvl="0" marL="457200" marR="0" rtl="0" algn="l">
              <a:lnSpc>
                <a:spcPct val="100000"/>
              </a:lnSpc>
              <a:spcBef>
                <a:spcPts val="750"/>
              </a:spcBef>
              <a:spcAft>
                <a:spcPts val="0"/>
              </a:spcAft>
              <a:buClr>
                <a:schemeClr val="lt1"/>
              </a:buClr>
              <a:buSzPts val="1000"/>
              <a:buFont typeface="Arial"/>
              <a:buNone/>
              <a:defRPr b="1" i="0" sz="1000" u="none" cap="none" strike="noStrike">
                <a:solidFill>
                  <a:schemeClr val="lt1"/>
                </a:solidFill>
                <a:latin typeface="Arial Black"/>
                <a:ea typeface="Arial Black"/>
                <a:cs typeface="Arial Black"/>
                <a:sym typeface="Arial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77" name="Google Shape;277;p39"/>
          <p:cNvSpPr txBox="1"/>
          <p:nvPr>
            <p:ph idx="9" type="body"/>
          </p:nvPr>
        </p:nvSpPr>
        <p:spPr>
          <a:xfrm>
            <a:off x="6188253" y="2238178"/>
            <a:ext cx="2605034" cy="365760"/>
          </a:xfrm>
          <a:prstGeom prst="rect">
            <a:avLst/>
          </a:prstGeom>
          <a:noFill/>
          <a:ln>
            <a:noFill/>
          </a:ln>
        </p:spPr>
        <p:txBody>
          <a:bodyPr anchorCtr="0" anchor="ctr" bIns="0" lIns="91425" spcFirstLastPara="1" rIns="91425" wrap="square" tIns="0">
            <a:noAutofit/>
          </a:bodyPr>
          <a:lstStyle>
            <a:lvl1pPr indent="-228600" lvl="0" marL="457200" marR="0" rtl="0" algn="l">
              <a:lnSpc>
                <a:spcPct val="100000"/>
              </a:lnSpc>
              <a:spcBef>
                <a:spcPts val="750"/>
              </a:spcBef>
              <a:spcAft>
                <a:spcPts val="0"/>
              </a:spcAft>
              <a:buClr>
                <a:schemeClr val="lt1"/>
              </a:buClr>
              <a:buSzPts val="1000"/>
              <a:buFont typeface="Arial"/>
              <a:buNone/>
              <a:defRPr b="1" i="0" sz="1000" u="none" cap="none" strike="noStrike">
                <a:solidFill>
                  <a:schemeClr val="lt1"/>
                </a:solidFill>
                <a:latin typeface="Arial Black"/>
                <a:ea typeface="Arial Black"/>
                <a:cs typeface="Arial Black"/>
                <a:sym typeface="Arial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78" name="Google Shape;278;p39"/>
          <p:cNvSpPr txBox="1"/>
          <p:nvPr>
            <p:ph idx="13" type="body"/>
          </p:nvPr>
        </p:nvSpPr>
        <p:spPr>
          <a:xfrm>
            <a:off x="352350" y="3942083"/>
            <a:ext cx="2605034" cy="365760"/>
          </a:xfrm>
          <a:prstGeom prst="rect">
            <a:avLst/>
          </a:prstGeom>
          <a:noFill/>
          <a:ln>
            <a:noFill/>
          </a:ln>
        </p:spPr>
        <p:txBody>
          <a:bodyPr anchorCtr="0" anchor="ctr" bIns="0" lIns="91425" spcFirstLastPara="1" rIns="91425" wrap="square" tIns="0">
            <a:noAutofit/>
          </a:bodyPr>
          <a:lstStyle>
            <a:lvl1pPr indent="-228600" lvl="0" marL="457200" marR="0" rtl="0" algn="l">
              <a:lnSpc>
                <a:spcPct val="100000"/>
              </a:lnSpc>
              <a:spcBef>
                <a:spcPts val="750"/>
              </a:spcBef>
              <a:spcAft>
                <a:spcPts val="0"/>
              </a:spcAft>
              <a:buClr>
                <a:schemeClr val="lt1"/>
              </a:buClr>
              <a:buSzPts val="1000"/>
              <a:buFont typeface="Arial"/>
              <a:buNone/>
              <a:defRPr b="1" i="0" sz="1000" u="none" cap="none" strike="noStrike">
                <a:solidFill>
                  <a:schemeClr val="lt1"/>
                </a:solidFill>
                <a:latin typeface="Arial Black"/>
                <a:ea typeface="Arial Black"/>
                <a:cs typeface="Arial Black"/>
                <a:sym typeface="Arial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79" name="Google Shape;279;p39"/>
          <p:cNvSpPr txBox="1"/>
          <p:nvPr>
            <p:ph idx="14" type="body"/>
          </p:nvPr>
        </p:nvSpPr>
        <p:spPr>
          <a:xfrm>
            <a:off x="3270302" y="3942083"/>
            <a:ext cx="2605034" cy="365760"/>
          </a:xfrm>
          <a:prstGeom prst="rect">
            <a:avLst/>
          </a:prstGeom>
          <a:noFill/>
          <a:ln>
            <a:noFill/>
          </a:ln>
        </p:spPr>
        <p:txBody>
          <a:bodyPr anchorCtr="0" anchor="ctr" bIns="0" lIns="91425" spcFirstLastPara="1" rIns="91425" wrap="square" tIns="0">
            <a:noAutofit/>
          </a:bodyPr>
          <a:lstStyle>
            <a:lvl1pPr indent="-228600" lvl="0" marL="457200" marR="0" rtl="0" algn="l">
              <a:lnSpc>
                <a:spcPct val="100000"/>
              </a:lnSpc>
              <a:spcBef>
                <a:spcPts val="750"/>
              </a:spcBef>
              <a:spcAft>
                <a:spcPts val="0"/>
              </a:spcAft>
              <a:buClr>
                <a:schemeClr val="lt1"/>
              </a:buClr>
              <a:buSzPts val="1000"/>
              <a:buFont typeface="Arial"/>
              <a:buNone/>
              <a:defRPr b="1" i="0" sz="1000" u="none" cap="none" strike="noStrike">
                <a:solidFill>
                  <a:schemeClr val="lt1"/>
                </a:solidFill>
                <a:latin typeface="Arial Black"/>
                <a:ea typeface="Arial Black"/>
                <a:cs typeface="Arial Black"/>
                <a:sym typeface="Arial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80" name="Google Shape;280;p39"/>
          <p:cNvSpPr txBox="1"/>
          <p:nvPr>
            <p:ph idx="15" type="body"/>
          </p:nvPr>
        </p:nvSpPr>
        <p:spPr>
          <a:xfrm>
            <a:off x="6188253" y="3942083"/>
            <a:ext cx="2605034" cy="365760"/>
          </a:xfrm>
          <a:prstGeom prst="rect">
            <a:avLst/>
          </a:prstGeom>
          <a:noFill/>
          <a:ln>
            <a:noFill/>
          </a:ln>
        </p:spPr>
        <p:txBody>
          <a:bodyPr anchorCtr="0" anchor="ctr" bIns="0" lIns="91425" spcFirstLastPara="1" rIns="91425" wrap="square" tIns="0">
            <a:noAutofit/>
          </a:bodyPr>
          <a:lstStyle>
            <a:lvl1pPr indent="-228600" lvl="0" marL="457200" marR="0" rtl="0" algn="l">
              <a:lnSpc>
                <a:spcPct val="100000"/>
              </a:lnSpc>
              <a:spcBef>
                <a:spcPts val="750"/>
              </a:spcBef>
              <a:spcAft>
                <a:spcPts val="0"/>
              </a:spcAft>
              <a:buClr>
                <a:schemeClr val="lt1"/>
              </a:buClr>
              <a:buSzPts val="1000"/>
              <a:buFont typeface="Arial"/>
              <a:buNone/>
              <a:defRPr b="1" i="0" sz="1000" u="none" cap="none" strike="noStrike">
                <a:solidFill>
                  <a:schemeClr val="lt1"/>
                </a:solidFill>
                <a:latin typeface="Arial Black"/>
                <a:ea typeface="Arial Black"/>
                <a:cs typeface="Arial Black"/>
                <a:sym typeface="Arial Black"/>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3840">
          <p15:clr>
            <a:srgbClr val="FBAE40"/>
          </p15:clr>
        </p15:guide>
        <p15:guide id="2" pos="39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TITLE_ONLY_1">
    <p:spTree>
      <p:nvGrpSpPr>
        <p:cNvPr id="281" name="Shape 281"/>
        <p:cNvGrpSpPr/>
        <p:nvPr/>
      </p:nvGrpSpPr>
      <p:grpSpPr>
        <a:xfrm>
          <a:off x="0" y="0"/>
          <a:ext cx="0" cy="0"/>
          <a:chOff x="0" y="0"/>
          <a:chExt cx="0" cy="0"/>
        </a:xfrm>
      </p:grpSpPr>
      <p:sp>
        <p:nvSpPr>
          <p:cNvPr id="282" name="Google Shape;282;p40"/>
          <p:cNvSpPr txBox="1"/>
          <p:nvPr/>
        </p:nvSpPr>
        <p:spPr>
          <a:xfrm>
            <a:off x="6912600" y="4760337"/>
            <a:ext cx="10917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7F7F7F"/>
                </a:solidFill>
                <a:latin typeface="Arial"/>
                <a:ea typeface="Arial"/>
                <a:cs typeface="Arial"/>
                <a:sym typeface="Arial"/>
              </a:rPr>
              <a:t>www.armis.com</a:t>
            </a:r>
            <a:endParaRPr b="0" i="0" sz="600" u="none" cap="none" strike="noStrike">
              <a:solidFill>
                <a:srgbClr val="7F7F7F"/>
              </a:solidFill>
              <a:latin typeface="Arial"/>
              <a:ea typeface="Arial"/>
              <a:cs typeface="Arial"/>
              <a:sym typeface="Arial"/>
            </a:endParaRPr>
          </a:p>
        </p:txBody>
      </p:sp>
      <p:pic>
        <p:nvPicPr>
          <p:cNvPr id="283" name="Google Shape;283;p40"/>
          <p:cNvPicPr preferRelativeResize="0"/>
          <p:nvPr/>
        </p:nvPicPr>
        <p:blipFill rotWithShape="1">
          <a:blip r:embed="rId2">
            <a:alphaModFix/>
          </a:blip>
          <a:srcRect b="0" l="0" r="0" t="0"/>
          <a:stretch/>
        </p:blipFill>
        <p:spPr>
          <a:xfrm>
            <a:off x="8245300" y="4697083"/>
            <a:ext cx="650150" cy="286413"/>
          </a:xfrm>
          <a:prstGeom prst="rect">
            <a:avLst/>
          </a:prstGeom>
          <a:noFill/>
          <a:ln>
            <a:noFill/>
          </a:ln>
        </p:spPr>
      </p:pic>
      <p:sp>
        <p:nvSpPr>
          <p:cNvPr id="284" name="Google Shape;284;p40"/>
          <p:cNvSpPr txBox="1"/>
          <p:nvPr/>
        </p:nvSpPr>
        <p:spPr>
          <a:xfrm>
            <a:off x="6912600" y="4877111"/>
            <a:ext cx="10917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7F7F7F"/>
                </a:solidFill>
                <a:latin typeface="Arial"/>
                <a:ea typeface="Arial"/>
                <a:cs typeface="Arial"/>
                <a:sym typeface="Arial"/>
              </a:rPr>
              <a:t>Copyright Armis Inc. 2022</a:t>
            </a:r>
            <a:endParaRPr b="0" i="0" sz="1400" u="none" cap="none" strike="noStrike">
              <a:solidFill>
                <a:srgbClr val="000000"/>
              </a:solidFill>
              <a:latin typeface="Arial"/>
              <a:ea typeface="Arial"/>
              <a:cs typeface="Arial"/>
              <a:sym typeface="Arial"/>
            </a:endParaRPr>
          </a:p>
        </p:txBody>
      </p:sp>
      <p:cxnSp>
        <p:nvCxnSpPr>
          <p:cNvPr id="285" name="Google Shape;285;p40"/>
          <p:cNvCxnSpPr/>
          <p:nvPr/>
        </p:nvCxnSpPr>
        <p:spPr>
          <a:xfrm>
            <a:off x="8145388" y="4759847"/>
            <a:ext cx="0" cy="210300"/>
          </a:xfrm>
          <a:prstGeom prst="straightConnector1">
            <a:avLst/>
          </a:prstGeom>
          <a:noFill/>
          <a:ln cap="flat" cmpd="sng" w="9525">
            <a:solidFill>
              <a:srgbClr val="919188"/>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
    <p:spTree>
      <p:nvGrpSpPr>
        <p:cNvPr id="286" name="Shape 286"/>
        <p:cNvGrpSpPr/>
        <p:nvPr/>
      </p:nvGrpSpPr>
      <p:grpSpPr>
        <a:xfrm>
          <a:off x="0" y="0"/>
          <a:ext cx="0" cy="0"/>
          <a:chOff x="0" y="0"/>
          <a:chExt cx="0" cy="0"/>
        </a:xfrm>
      </p:grpSpPr>
      <p:sp>
        <p:nvSpPr>
          <p:cNvPr id="287" name="Google Shape;287;p41"/>
          <p:cNvSpPr txBox="1"/>
          <p:nvPr>
            <p:ph idx="1" type="body"/>
          </p:nvPr>
        </p:nvSpPr>
        <p:spPr>
          <a:xfrm>
            <a:off x="578287" y="359998"/>
            <a:ext cx="5782200" cy="550200"/>
          </a:xfrm>
          <a:prstGeom prst="rect">
            <a:avLst/>
          </a:prstGeom>
          <a:noFill/>
          <a:ln>
            <a:noFill/>
          </a:ln>
        </p:spPr>
        <p:txBody>
          <a:bodyPr anchorCtr="0" anchor="t" bIns="0" lIns="0" spcFirstLastPara="1" rIns="0" wrap="square" tIns="0">
            <a:noAutofit/>
          </a:bodyPr>
          <a:lstStyle>
            <a:lvl1pPr indent="-228600" lvl="0" marL="457200" marR="0" rtl="0" algn="l">
              <a:lnSpc>
                <a:spcPct val="114285"/>
              </a:lnSpc>
              <a:spcBef>
                <a:spcPts val="0"/>
              </a:spcBef>
              <a:spcAft>
                <a:spcPts val="0"/>
              </a:spcAft>
              <a:buClr>
                <a:srgbClr val="000000"/>
              </a:buClr>
              <a:buSzPts val="2100"/>
              <a:buFont typeface="Arial"/>
              <a:buNone/>
              <a:defRPr b="0" i="0" sz="21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grpSp>
        <p:nvGrpSpPr>
          <p:cNvPr id="288" name="Google Shape;288;p41"/>
          <p:cNvGrpSpPr/>
          <p:nvPr/>
        </p:nvGrpSpPr>
        <p:grpSpPr>
          <a:xfrm>
            <a:off x="6912600" y="4697083"/>
            <a:ext cx="1982850" cy="286413"/>
            <a:chOff x="6912600" y="4697083"/>
            <a:chExt cx="1982850" cy="286413"/>
          </a:xfrm>
        </p:grpSpPr>
        <p:sp>
          <p:nvSpPr>
            <p:cNvPr id="289" name="Google Shape;289;p41"/>
            <p:cNvSpPr txBox="1"/>
            <p:nvPr/>
          </p:nvSpPr>
          <p:spPr>
            <a:xfrm>
              <a:off x="6912600" y="4760337"/>
              <a:ext cx="10917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7F7F7F"/>
                  </a:solidFill>
                  <a:latin typeface="Arial"/>
                  <a:ea typeface="Arial"/>
                  <a:cs typeface="Arial"/>
                  <a:sym typeface="Arial"/>
                </a:rPr>
                <a:t>www.armis.com</a:t>
              </a:r>
              <a:endParaRPr b="0" i="0" sz="600" u="none" cap="none" strike="noStrike">
                <a:solidFill>
                  <a:srgbClr val="7F7F7F"/>
                </a:solidFill>
                <a:latin typeface="Arial"/>
                <a:ea typeface="Arial"/>
                <a:cs typeface="Arial"/>
                <a:sym typeface="Arial"/>
              </a:endParaRPr>
            </a:p>
          </p:txBody>
        </p:sp>
        <p:pic>
          <p:nvPicPr>
            <p:cNvPr id="290" name="Google Shape;290;p41"/>
            <p:cNvPicPr preferRelativeResize="0"/>
            <p:nvPr/>
          </p:nvPicPr>
          <p:blipFill rotWithShape="1">
            <a:blip r:embed="rId2">
              <a:alphaModFix/>
            </a:blip>
            <a:srcRect b="0" l="0" r="0" t="0"/>
            <a:stretch/>
          </p:blipFill>
          <p:spPr>
            <a:xfrm>
              <a:off x="8245300" y="4697083"/>
              <a:ext cx="650150" cy="286413"/>
            </a:xfrm>
            <a:prstGeom prst="rect">
              <a:avLst/>
            </a:prstGeom>
            <a:noFill/>
            <a:ln>
              <a:noFill/>
            </a:ln>
          </p:spPr>
        </p:pic>
        <p:sp>
          <p:nvSpPr>
            <p:cNvPr id="291" name="Google Shape;291;p41"/>
            <p:cNvSpPr txBox="1"/>
            <p:nvPr/>
          </p:nvSpPr>
          <p:spPr>
            <a:xfrm>
              <a:off x="6912600" y="4877111"/>
              <a:ext cx="10917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7F7F7F"/>
                  </a:solidFill>
                  <a:latin typeface="Arial"/>
                  <a:ea typeface="Arial"/>
                  <a:cs typeface="Arial"/>
                  <a:sym typeface="Arial"/>
                </a:rPr>
                <a:t>Copyright Armis Inc. 2022</a:t>
              </a:r>
              <a:endParaRPr b="0" i="0" sz="1400" u="none" cap="none" strike="noStrike">
                <a:solidFill>
                  <a:srgbClr val="000000"/>
                </a:solidFill>
                <a:latin typeface="Arial"/>
                <a:ea typeface="Arial"/>
                <a:cs typeface="Arial"/>
                <a:sym typeface="Arial"/>
              </a:endParaRPr>
            </a:p>
          </p:txBody>
        </p:sp>
        <p:cxnSp>
          <p:nvCxnSpPr>
            <p:cNvPr id="292" name="Google Shape;292;p41"/>
            <p:cNvCxnSpPr/>
            <p:nvPr/>
          </p:nvCxnSpPr>
          <p:spPr>
            <a:xfrm>
              <a:off x="8145388" y="4759847"/>
              <a:ext cx="0" cy="210300"/>
            </a:xfrm>
            <a:prstGeom prst="straightConnector1">
              <a:avLst/>
            </a:prstGeom>
            <a:noFill/>
            <a:ln cap="flat" cmpd="sng" w="9525">
              <a:solidFill>
                <a:srgbClr val="919188"/>
              </a:solidFill>
              <a:prstDash val="solid"/>
              <a:round/>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293" name="Shape 293"/>
        <p:cNvGrpSpPr/>
        <p:nvPr/>
      </p:nvGrpSpPr>
      <p:grpSpPr>
        <a:xfrm>
          <a:off x="0" y="0"/>
          <a:ext cx="0" cy="0"/>
          <a:chOff x="0" y="0"/>
          <a:chExt cx="0" cy="0"/>
        </a:xfrm>
      </p:grpSpPr>
      <p:grpSp>
        <p:nvGrpSpPr>
          <p:cNvPr id="294" name="Google Shape;294;p42"/>
          <p:cNvGrpSpPr/>
          <p:nvPr/>
        </p:nvGrpSpPr>
        <p:grpSpPr>
          <a:xfrm>
            <a:off x="6912600" y="4697083"/>
            <a:ext cx="1982850" cy="286413"/>
            <a:chOff x="6912600" y="4697083"/>
            <a:chExt cx="1982850" cy="286413"/>
          </a:xfrm>
        </p:grpSpPr>
        <p:sp>
          <p:nvSpPr>
            <p:cNvPr id="295" name="Google Shape;295;p42"/>
            <p:cNvSpPr txBox="1"/>
            <p:nvPr/>
          </p:nvSpPr>
          <p:spPr>
            <a:xfrm>
              <a:off x="6912600" y="4760337"/>
              <a:ext cx="10917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7F7F7F"/>
                  </a:solidFill>
                  <a:latin typeface="Arial"/>
                  <a:ea typeface="Arial"/>
                  <a:cs typeface="Arial"/>
                  <a:sym typeface="Arial"/>
                </a:rPr>
                <a:t>www.armis.com</a:t>
              </a:r>
              <a:endParaRPr b="0" i="0" sz="600" u="none" cap="none" strike="noStrike">
                <a:solidFill>
                  <a:srgbClr val="7F7F7F"/>
                </a:solidFill>
                <a:latin typeface="Arial"/>
                <a:ea typeface="Arial"/>
                <a:cs typeface="Arial"/>
                <a:sym typeface="Arial"/>
              </a:endParaRPr>
            </a:p>
          </p:txBody>
        </p:sp>
        <p:pic>
          <p:nvPicPr>
            <p:cNvPr id="296" name="Google Shape;296;p42"/>
            <p:cNvPicPr preferRelativeResize="0"/>
            <p:nvPr/>
          </p:nvPicPr>
          <p:blipFill rotWithShape="1">
            <a:blip r:embed="rId2">
              <a:alphaModFix/>
            </a:blip>
            <a:srcRect b="0" l="0" r="0" t="0"/>
            <a:stretch/>
          </p:blipFill>
          <p:spPr>
            <a:xfrm>
              <a:off x="8245300" y="4697083"/>
              <a:ext cx="650150" cy="286413"/>
            </a:xfrm>
            <a:prstGeom prst="rect">
              <a:avLst/>
            </a:prstGeom>
            <a:noFill/>
            <a:ln>
              <a:noFill/>
            </a:ln>
          </p:spPr>
        </p:pic>
        <p:sp>
          <p:nvSpPr>
            <p:cNvPr id="297" name="Google Shape;297;p42"/>
            <p:cNvSpPr txBox="1"/>
            <p:nvPr/>
          </p:nvSpPr>
          <p:spPr>
            <a:xfrm>
              <a:off x="6912600" y="4877111"/>
              <a:ext cx="10917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7F7F7F"/>
                  </a:solidFill>
                  <a:latin typeface="Arial"/>
                  <a:ea typeface="Arial"/>
                  <a:cs typeface="Arial"/>
                  <a:sym typeface="Arial"/>
                </a:rPr>
                <a:t>Copyright Armis Inc. 2022</a:t>
              </a:r>
              <a:endParaRPr b="0" i="0" sz="1400" u="none" cap="none" strike="noStrike">
                <a:solidFill>
                  <a:srgbClr val="000000"/>
                </a:solidFill>
                <a:latin typeface="Arial"/>
                <a:ea typeface="Arial"/>
                <a:cs typeface="Arial"/>
                <a:sym typeface="Arial"/>
              </a:endParaRPr>
            </a:p>
          </p:txBody>
        </p:sp>
        <p:cxnSp>
          <p:nvCxnSpPr>
            <p:cNvPr id="298" name="Google Shape;298;p42"/>
            <p:cNvCxnSpPr/>
            <p:nvPr/>
          </p:nvCxnSpPr>
          <p:spPr>
            <a:xfrm>
              <a:off x="8145388" y="4759847"/>
              <a:ext cx="0" cy="210300"/>
            </a:xfrm>
            <a:prstGeom prst="straightConnector1">
              <a:avLst/>
            </a:prstGeom>
            <a:noFill/>
            <a:ln cap="flat" cmpd="sng" w="9525">
              <a:solidFill>
                <a:srgbClr val="919188"/>
              </a:solidFill>
              <a:prstDash val="solid"/>
              <a:round/>
              <a:headEnd len="sm" w="sm" type="none"/>
              <a:tailEnd len="sm" w="sm"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0" Type="http://schemas.openxmlformats.org/officeDocument/2006/relationships/theme" Target="../theme/theme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10312" y="193993"/>
            <a:ext cx="8709054" cy="548640"/>
          </a:xfrm>
          <a:prstGeom prst="rect">
            <a:avLst/>
          </a:prstGeom>
          <a:noFill/>
          <a:ln>
            <a:noFill/>
          </a:ln>
        </p:spPr>
        <p:txBody>
          <a:bodyPr anchorCtr="0" anchor="ctr" bIns="91425" lIns="91425" spcFirstLastPara="1" rIns="91425" wrap="square" tIns="91425">
            <a:normAutofit/>
          </a:bodyPr>
          <a:lstStyle>
            <a:lvl1pPr lvl="0" marR="0" rtl="0" algn="l">
              <a:lnSpc>
                <a:spcPct val="82000"/>
              </a:lnSpc>
              <a:spcBef>
                <a:spcPts val="0"/>
              </a:spcBef>
              <a:spcAft>
                <a:spcPts val="0"/>
              </a:spcAft>
              <a:buClr>
                <a:schemeClr val="accent3"/>
              </a:buClr>
              <a:buSzPts val="2400"/>
              <a:buFont typeface="Arial Black"/>
              <a:buNone/>
              <a:defRPr b="1" i="0" sz="2400" u="none" cap="none" strike="noStrike">
                <a:solidFill>
                  <a:schemeClr val="accent3"/>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nvSpPr>
        <p:spPr>
          <a:xfrm>
            <a:off x="8508159" y="4923226"/>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13"/>
          <p:cNvSpPr txBox="1"/>
          <p:nvPr/>
        </p:nvSpPr>
        <p:spPr>
          <a:xfrm>
            <a:off x="210312" y="4894070"/>
            <a:ext cx="296808" cy="18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3"/>
                </a:solidFill>
                <a:latin typeface="Arial"/>
                <a:ea typeface="Arial"/>
                <a:cs typeface="Arial"/>
                <a:sym typeface="Arial"/>
              </a:rPr>
              <a:t>‹#›</a:t>
            </a:fld>
            <a:endParaRPr b="0" i="0" sz="600" u="none" cap="none" strike="noStrike">
              <a:solidFill>
                <a:schemeClr val="accent3"/>
              </a:solidFill>
              <a:latin typeface="Arial"/>
              <a:ea typeface="Arial"/>
              <a:cs typeface="Arial"/>
              <a:sym typeface="Arial"/>
            </a:endParaRPr>
          </a:p>
        </p:txBody>
      </p:sp>
      <p:sp>
        <p:nvSpPr>
          <p:cNvPr id="54" name="Google Shape;54;p13"/>
          <p:cNvSpPr txBox="1"/>
          <p:nvPr>
            <p:ph idx="11" type="ftr"/>
          </p:nvPr>
        </p:nvSpPr>
        <p:spPr>
          <a:xfrm>
            <a:off x="607676" y="4907295"/>
            <a:ext cx="1327458" cy="1645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560">
          <p15:clr>
            <a:srgbClr val="F26B43"/>
          </p15:clr>
        </p15:guide>
        <p15:guide id="2" pos="200">
          <p15:clr>
            <a:srgbClr val="F26B43"/>
          </p15:clr>
        </p15:guide>
        <p15:guide id="3" orient="horz" pos="200">
          <p15:clr>
            <a:srgbClr val="F26B43"/>
          </p15:clr>
        </p15:guide>
        <p15:guide id="4" orient="horz" pos="3984">
          <p15:clr>
            <a:srgbClr val="F26B43"/>
          </p15:clr>
        </p15:guide>
        <p15:guide id="5" orient="horz" pos="4200">
          <p15:clr>
            <a:srgbClr val="F26B43"/>
          </p15:clr>
        </p15:guide>
        <p15:guide id="6" orient="horz" pos="338">
          <p15:clr>
            <a:srgbClr val="F26B43"/>
          </p15:clr>
        </p15:guide>
        <p15:guide id="7" orient="horz" pos="504">
          <p15:clr>
            <a:srgbClr val="F26B43"/>
          </p15:clr>
        </p15:guide>
        <p15:guide id="8" orient="horz" pos="734">
          <p15:clr>
            <a:srgbClr val="F26B43"/>
          </p15:clr>
        </p15:guide>
        <p15:guide id="9" orient="horz" pos="900">
          <p15:clr>
            <a:srgbClr val="F26B43"/>
          </p15:clr>
        </p15:guide>
        <p15:guide id="10" orient="horz" pos="2988">
          <p15:clr>
            <a:srgbClr val="F26B43"/>
          </p15:clr>
        </p15:guide>
        <p15:guide id="11" pos="2877">
          <p15:clr>
            <a:srgbClr val="F26B43"/>
          </p15:clr>
        </p15:guide>
        <p15:guide id="12" orient="horz" pos="1620">
          <p15:clr>
            <a:srgbClr val="F26B43"/>
          </p15:clr>
        </p15:guide>
        <p15:guide id="13" orient="horz" pos="2789">
          <p15:clr>
            <a:srgbClr val="F26B43"/>
          </p15:clr>
        </p15:guide>
        <p15:guide id="14" orient="horz" pos="31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23.png"/><Relationship Id="rId5"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53.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6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44.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0.xml"/><Relationship Id="rId3" Type="http://schemas.openxmlformats.org/officeDocument/2006/relationships/image" Target="../media/image66.png"/><Relationship Id="rId4" Type="http://schemas.openxmlformats.org/officeDocument/2006/relationships/image" Target="../media/image46.png"/><Relationship Id="rId9" Type="http://schemas.openxmlformats.org/officeDocument/2006/relationships/image" Target="../media/image59.png"/><Relationship Id="rId5" Type="http://schemas.openxmlformats.org/officeDocument/2006/relationships/image" Target="../media/image42.png"/><Relationship Id="rId6" Type="http://schemas.openxmlformats.org/officeDocument/2006/relationships/image" Target="../media/image65.png"/><Relationship Id="rId7" Type="http://schemas.openxmlformats.org/officeDocument/2006/relationships/image" Target="../media/image48.png"/><Relationship Id="rId8" Type="http://schemas.openxmlformats.org/officeDocument/2006/relationships/image" Target="../media/image47.png"/><Relationship Id="rId11" Type="http://schemas.openxmlformats.org/officeDocument/2006/relationships/image" Target="../media/image62.png"/><Relationship Id="rId10" Type="http://schemas.openxmlformats.org/officeDocument/2006/relationships/image" Target="../media/image49.png"/><Relationship Id="rId13" Type="http://schemas.openxmlformats.org/officeDocument/2006/relationships/image" Target="../media/image58.png"/><Relationship Id="rId12" Type="http://schemas.openxmlformats.org/officeDocument/2006/relationships/image" Target="../media/image60.png"/><Relationship Id="rId15" Type="http://schemas.openxmlformats.org/officeDocument/2006/relationships/image" Target="../media/image72.png"/><Relationship Id="rId14" Type="http://schemas.openxmlformats.org/officeDocument/2006/relationships/image" Target="../media/image55.png"/><Relationship Id="rId17" Type="http://schemas.openxmlformats.org/officeDocument/2006/relationships/image" Target="../media/image67.png"/><Relationship Id="rId16" Type="http://schemas.openxmlformats.org/officeDocument/2006/relationships/image" Target="../media/image70.png"/><Relationship Id="rId19" Type="http://schemas.openxmlformats.org/officeDocument/2006/relationships/image" Target="../media/image61.png"/><Relationship Id="rId18" Type="http://schemas.openxmlformats.org/officeDocument/2006/relationships/image" Target="../media/image6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1.xml"/><Relationship Id="rId3" Type="http://schemas.openxmlformats.org/officeDocument/2006/relationships/image" Target="../media/image71.png"/><Relationship Id="rId4" Type="http://schemas.openxmlformats.org/officeDocument/2006/relationships/image" Target="../media/image61.png"/><Relationship Id="rId5" Type="http://schemas.openxmlformats.org/officeDocument/2006/relationships/image" Target="../media/image6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73.png"/><Relationship Id="rId5" Type="http://schemas.openxmlformats.org/officeDocument/2006/relationships/image" Target="../media/image6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15.png"/><Relationship Id="rId5" Type="http://schemas.openxmlformats.org/officeDocument/2006/relationships/image" Target="../media/image6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15.png"/><Relationship Id="rId5" Type="http://schemas.openxmlformats.org/officeDocument/2006/relationships/hyperlink" Target="http://drive.google.com/file/d/1fmH_t51FLGsH_QLD5dYbJPyifD96eM-_/view" TargetMode="External"/><Relationship Id="rId6"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3.jpg"/><Relationship Id="rId9" Type="http://schemas.openxmlformats.org/officeDocument/2006/relationships/image" Target="../media/image10.jpg"/><Relationship Id="rId5" Type="http://schemas.openxmlformats.org/officeDocument/2006/relationships/image" Target="../media/image8.jpg"/><Relationship Id="rId6" Type="http://schemas.openxmlformats.org/officeDocument/2006/relationships/image" Target="../media/image12.png"/><Relationship Id="rId7" Type="http://schemas.openxmlformats.org/officeDocument/2006/relationships/image" Target="../media/image9.jpg"/><Relationship Id="rId8" Type="http://schemas.openxmlformats.org/officeDocument/2006/relationships/image" Target="../media/image15.png"/><Relationship Id="rId11" Type="http://schemas.openxmlformats.org/officeDocument/2006/relationships/image" Target="../media/image41.png"/><Relationship Id="rId10" Type="http://schemas.openxmlformats.org/officeDocument/2006/relationships/image" Target="../media/image11.jpg"/><Relationship Id="rId1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20" Type="http://schemas.openxmlformats.org/officeDocument/2006/relationships/image" Target="../media/image40.png"/><Relationship Id="rId22" Type="http://schemas.openxmlformats.org/officeDocument/2006/relationships/image" Target="../media/image29.png"/><Relationship Id="rId21" Type="http://schemas.openxmlformats.org/officeDocument/2006/relationships/image" Target="../media/image35.png"/><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31.png"/><Relationship Id="rId5" Type="http://schemas.openxmlformats.org/officeDocument/2006/relationships/image" Target="../media/image14.png"/><Relationship Id="rId6" Type="http://schemas.openxmlformats.org/officeDocument/2006/relationships/image" Target="../media/image39.png"/><Relationship Id="rId7" Type="http://schemas.openxmlformats.org/officeDocument/2006/relationships/image" Target="../media/image24.png"/><Relationship Id="rId8" Type="http://schemas.openxmlformats.org/officeDocument/2006/relationships/image" Target="../media/image19.png"/><Relationship Id="rId11" Type="http://schemas.openxmlformats.org/officeDocument/2006/relationships/image" Target="../media/image52.png"/><Relationship Id="rId10" Type="http://schemas.openxmlformats.org/officeDocument/2006/relationships/image" Target="../media/image32.png"/><Relationship Id="rId13" Type="http://schemas.openxmlformats.org/officeDocument/2006/relationships/image" Target="../media/image22.png"/><Relationship Id="rId12" Type="http://schemas.openxmlformats.org/officeDocument/2006/relationships/image" Target="../media/image36.png"/><Relationship Id="rId15" Type="http://schemas.openxmlformats.org/officeDocument/2006/relationships/image" Target="../media/image26.png"/><Relationship Id="rId14" Type="http://schemas.openxmlformats.org/officeDocument/2006/relationships/image" Target="../media/image30.png"/><Relationship Id="rId17" Type="http://schemas.openxmlformats.org/officeDocument/2006/relationships/image" Target="../media/image34.png"/><Relationship Id="rId16" Type="http://schemas.openxmlformats.org/officeDocument/2006/relationships/image" Target="../media/image45.png"/><Relationship Id="rId19" Type="http://schemas.openxmlformats.org/officeDocument/2006/relationships/image" Target="../media/image28.png"/><Relationship Id="rId18"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43"/>
          <p:cNvPicPr preferRelativeResize="0"/>
          <p:nvPr>
            <p:ph idx="2" type="pic"/>
          </p:nvPr>
        </p:nvPicPr>
        <p:blipFill rotWithShape="1">
          <a:blip r:embed="rId3">
            <a:alphaModFix/>
          </a:blip>
          <a:srcRect b="0" l="0" r="0" t="0"/>
          <a:stretch/>
        </p:blipFill>
        <p:spPr>
          <a:xfrm>
            <a:off x="0" y="0"/>
            <a:ext cx="9144000" cy="2925763"/>
          </a:xfrm>
          <a:prstGeom prst="rect">
            <a:avLst/>
          </a:prstGeom>
          <a:solidFill>
            <a:srgbClr val="DFE2EE"/>
          </a:solidFill>
          <a:ln>
            <a:noFill/>
          </a:ln>
        </p:spPr>
      </p:pic>
      <p:sp>
        <p:nvSpPr>
          <p:cNvPr id="305" name="Google Shape;305;p43"/>
          <p:cNvSpPr txBox="1"/>
          <p:nvPr>
            <p:ph idx="1" type="body"/>
          </p:nvPr>
        </p:nvSpPr>
        <p:spPr>
          <a:xfrm>
            <a:off x="242580" y="4217250"/>
            <a:ext cx="5074800" cy="614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1050"/>
              <a:buFont typeface="Arial"/>
              <a:buNone/>
            </a:pPr>
            <a:r>
              <a:t/>
            </a:r>
            <a:endParaRPr/>
          </a:p>
          <a:p>
            <a:pPr indent="0" lvl="0" marL="0" marR="0" rtl="0" algn="l">
              <a:lnSpc>
                <a:spcPct val="90000"/>
              </a:lnSpc>
              <a:spcBef>
                <a:spcPts val="0"/>
              </a:spcBef>
              <a:spcAft>
                <a:spcPts val="0"/>
              </a:spcAft>
              <a:buClr>
                <a:schemeClr val="dk1"/>
              </a:buClr>
              <a:buSzPts val="1050"/>
              <a:buFont typeface="Arial"/>
              <a:buNone/>
            </a:pPr>
            <a:r>
              <a:rPr lang="en" sz="1000"/>
              <a:t>Sean Duval</a:t>
            </a:r>
            <a:endParaRPr sz="1000"/>
          </a:p>
          <a:p>
            <a:pPr indent="0" lvl="0" marL="0" rtl="0" algn="l">
              <a:lnSpc>
                <a:spcPct val="115000"/>
              </a:lnSpc>
              <a:spcBef>
                <a:spcPts val="0"/>
              </a:spcBef>
              <a:spcAft>
                <a:spcPts val="0"/>
              </a:spcAft>
              <a:buClr>
                <a:schemeClr val="dk1"/>
              </a:buClr>
              <a:buSzPts val="1100"/>
              <a:buFont typeface="Arial"/>
              <a:buNone/>
            </a:pPr>
            <a:r>
              <a:t/>
            </a:r>
            <a:endParaRPr sz="1000"/>
          </a:p>
        </p:txBody>
      </p:sp>
      <p:sp>
        <p:nvSpPr>
          <p:cNvPr id="306" name="Google Shape;306;p43"/>
          <p:cNvSpPr txBox="1"/>
          <p:nvPr>
            <p:ph type="title"/>
          </p:nvPr>
        </p:nvSpPr>
        <p:spPr>
          <a:xfrm>
            <a:off x="242580" y="3040210"/>
            <a:ext cx="8776884" cy="832231"/>
          </a:xfrm>
          <a:prstGeom prst="rect">
            <a:avLst/>
          </a:prstGeom>
          <a:noFill/>
          <a:ln>
            <a:noFill/>
          </a:ln>
        </p:spPr>
        <p:txBody>
          <a:bodyPr anchorCtr="0" anchor="b" bIns="0" lIns="73150" spcFirstLastPara="1" rIns="91425" wrap="square" tIns="45700">
            <a:noAutofit/>
          </a:bodyPr>
          <a:lstStyle/>
          <a:p>
            <a:pPr indent="0" lvl="0" marL="0" rtl="0" algn="l">
              <a:lnSpc>
                <a:spcPct val="100000"/>
              </a:lnSpc>
              <a:spcBef>
                <a:spcPts val="0"/>
              </a:spcBef>
              <a:spcAft>
                <a:spcPts val="0"/>
              </a:spcAft>
              <a:buSzPts val="3200"/>
              <a:buNone/>
            </a:pPr>
            <a:r>
              <a:rPr lang="en"/>
              <a:t>The IoT Explosion and What It Means for Cybersecurity</a:t>
            </a:r>
            <a:endParaRPr/>
          </a:p>
        </p:txBody>
      </p:sp>
      <p:sp>
        <p:nvSpPr>
          <p:cNvPr id="307" name="Google Shape;307;p43"/>
          <p:cNvSpPr txBox="1"/>
          <p:nvPr>
            <p:ph idx="11" type="ftr"/>
          </p:nvPr>
        </p:nvSpPr>
        <p:spPr>
          <a:xfrm>
            <a:off x="7692026" y="4927854"/>
            <a:ext cx="1327500" cy="1647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 sz="500" u="none" cap="none" strike="noStrike">
                <a:solidFill>
                  <a:schemeClr val="dk1"/>
                </a:solidFill>
                <a:latin typeface="Arial"/>
                <a:ea typeface="Arial"/>
                <a:cs typeface="Arial"/>
                <a:sym typeface="Arial"/>
              </a:rPr>
              <a:t>©202</a:t>
            </a:r>
            <a:r>
              <a:rPr lang="en"/>
              <a:t>2</a:t>
            </a:r>
            <a:r>
              <a:rPr b="0" i="0" lang="en" sz="500" u="none" cap="none" strike="noStrike">
                <a:solidFill>
                  <a:schemeClr val="dk1"/>
                </a:solidFill>
                <a:latin typeface="Arial"/>
                <a:ea typeface="Arial"/>
                <a:cs typeface="Arial"/>
                <a:sym typeface="Arial"/>
              </a:rPr>
              <a:t> Armis, Inc.  |  All Rights Reserved</a:t>
            </a:r>
            <a:br>
              <a:rPr b="0" i="0" lang="en" sz="500" u="none" cap="none" strike="noStrike">
                <a:solidFill>
                  <a:schemeClr val="dk1"/>
                </a:solidFill>
                <a:latin typeface="Arial"/>
                <a:ea typeface="Arial"/>
                <a:cs typeface="Arial"/>
                <a:sym typeface="Arial"/>
              </a:rPr>
            </a:br>
            <a:endParaRPr/>
          </a:p>
        </p:txBody>
      </p:sp>
      <p:pic>
        <p:nvPicPr>
          <p:cNvPr descr="Shape, arrow&#10;&#10;Description automatically generated" id="308" name="Google Shape;308;p43"/>
          <p:cNvPicPr preferRelativeResize="0"/>
          <p:nvPr/>
        </p:nvPicPr>
        <p:blipFill rotWithShape="1">
          <a:blip r:embed="rId4">
            <a:alphaModFix/>
          </a:blip>
          <a:srcRect b="0" l="0" r="0" t="0"/>
          <a:stretch/>
        </p:blipFill>
        <p:spPr>
          <a:xfrm>
            <a:off x="0" y="-1"/>
            <a:ext cx="2587466" cy="2917241"/>
          </a:xfrm>
          <a:prstGeom prst="rect">
            <a:avLst/>
          </a:prstGeom>
          <a:noFill/>
          <a:ln>
            <a:noFill/>
          </a:ln>
        </p:spPr>
      </p:pic>
      <p:pic>
        <p:nvPicPr>
          <p:cNvPr id="309" name="Google Shape;309;p43"/>
          <p:cNvPicPr preferRelativeResize="0"/>
          <p:nvPr/>
        </p:nvPicPr>
        <p:blipFill rotWithShape="1">
          <a:blip r:embed="rId5">
            <a:alphaModFix/>
          </a:blip>
          <a:srcRect b="0" l="0" r="0" t="0"/>
          <a:stretch/>
        </p:blipFill>
        <p:spPr>
          <a:xfrm>
            <a:off x="294268" y="238600"/>
            <a:ext cx="836850" cy="32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2"/>
          <p:cNvSpPr txBox="1"/>
          <p:nvPr>
            <p:ph type="title"/>
          </p:nvPr>
        </p:nvSpPr>
        <p:spPr>
          <a:xfrm>
            <a:off x="210312" y="193993"/>
            <a:ext cx="8709000" cy="5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Network SPAN</a:t>
            </a:r>
            <a:endParaRPr/>
          </a:p>
        </p:txBody>
      </p:sp>
      <p:sp>
        <p:nvSpPr>
          <p:cNvPr id="456" name="Google Shape;456;p52"/>
          <p:cNvSpPr txBox="1"/>
          <p:nvPr>
            <p:ph idx="1" type="body"/>
          </p:nvPr>
        </p:nvSpPr>
        <p:spPr>
          <a:xfrm>
            <a:off x="317500" y="1026425"/>
            <a:ext cx="28773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rPr>
              <a:t>SPAN (</a:t>
            </a:r>
            <a:r>
              <a:rPr b="1" lang="en" sz="1200">
                <a:solidFill>
                  <a:schemeClr val="dk1"/>
                </a:solidFill>
              </a:rPr>
              <a:t>Switched Port Analyzer</a:t>
            </a:r>
            <a:r>
              <a:rPr lang="en" sz="1200">
                <a:solidFill>
                  <a:schemeClr val="dk1"/>
                </a:solidFill>
              </a:rPr>
              <a:t>) is a dedicated port on a switch that takes a </a:t>
            </a:r>
            <a:r>
              <a:rPr b="1" lang="en" sz="1200">
                <a:solidFill>
                  <a:schemeClr val="dk1"/>
                </a:solidFill>
              </a:rPr>
              <a:t>mirrored copy of network traffic</a:t>
            </a:r>
            <a:r>
              <a:rPr lang="en" sz="1200">
                <a:solidFill>
                  <a:schemeClr val="dk1"/>
                </a:solidFill>
              </a:rPr>
              <a:t> from within the switch to be sent to a destination. The destination is typically a monitoring device, or other tools used for troubleshooting or traffic analysis.</a:t>
            </a:r>
            <a:endParaRPr b="1" sz="1200">
              <a:solidFill>
                <a:srgbClr val="202124"/>
              </a:solidFill>
              <a:highlight>
                <a:srgbClr val="FFFFFF"/>
              </a:highlight>
            </a:endParaRPr>
          </a:p>
        </p:txBody>
      </p:sp>
      <p:pic>
        <p:nvPicPr>
          <p:cNvPr id="457" name="Google Shape;457;p52"/>
          <p:cNvPicPr preferRelativeResize="0"/>
          <p:nvPr/>
        </p:nvPicPr>
        <p:blipFill>
          <a:blip r:embed="rId3">
            <a:alphaModFix/>
          </a:blip>
          <a:stretch>
            <a:fillRect/>
          </a:stretch>
        </p:blipFill>
        <p:spPr>
          <a:xfrm>
            <a:off x="3626500" y="895093"/>
            <a:ext cx="5365101" cy="19704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3"/>
          <p:cNvSpPr txBox="1"/>
          <p:nvPr>
            <p:ph type="title"/>
          </p:nvPr>
        </p:nvSpPr>
        <p:spPr>
          <a:xfrm>
            <a:off x="210312" y="193993"/>
            <a:ext cx="8709000" cy="5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Network TAPs</a:t>
            </a:r>
            <a:endParaRPr/>
          </a:p>
        </p:txBody>
      </p:sp>
      <p:sp>
        <p:nvSpPr>
          <p:cNvPr id="463" name="Google Shape;463;p53"/>
          <p:cNvSpPr txBox="1"/>
          <p:nvPr>
            <p:ph idx="1" type="body"/>
          </p:nvPr>
        </p:nvSpPr>
        <p:spPr>
          <a:xfrm>
            <a:off x="383500" y="896400"/>
            <a:ext cx="2763600" cy="3350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rPr>
              <a:t>Network </a:t>
            </a:r>
            <a:r>
              <a:rPr b="1" lang="en" sz="1200">
                <a:solidFill>
                  <a:schemeClr val="dk1"/>
                </a:solidFill>
              </a:rPr>
              <a:t>TAPs are a purpose-built hardware device</a:t>
            </a:r>
            <a:r>
              <a:rPr lang="en" sz="1200">
                <a:solidFill>
                  <a:schemeClr val="dk1"/>
                </a:solidFill>
              </a:rPr>
              <a:t> that sits in a network segment, b</a:t>
            </a:r>
            <a:r>
              <a:rPr b="1" lang="en" sz="1200">
                <a:solidFill>
                  <a:schemeClr val="dk1"/>
                </a:solidFill>
              </a:rPr>
              <a:t>etween two appliances </a:t>
            </a:r>
            <a:r>
              <a:rPr lang="en" sz="1200">
                <a:solidFill>
                  <a:schemeClr val="dk1"/>
                </a:solidFill>
              </a:rPr>
              <a:t>(router, switch or firewall), and allows you to access and </a:t>
            </a:r>
            <a:r>
              <a:rPr b="1" lang="en" sz="1200">
                <a:solidFill>
                  <a:schemeClr val="dk1"/>
                </a:solidFill>
              </a:rPr>
              <a:t>monitor</a:t>
            </a:r>
            <a:r>
              <a:rPr lang="en" sz="1200">
                <a:solidFill>
                  <a:schemeClr val="dk1"/>
                </a:solidFill>
              </a:rPr>
              <a:t> the network traffic. </a:t>
            </a:r>
            <a:endParaRPr>
              <a:solidFill>
                <a:schemeClr val="dk1"/>
              </a:solidFill>
            </a:endParaRPr>
          </a:p>
        </p:txBody>
      </p:sp>
      <p:pic>
        <p:nvPicPr>
          <p:cNvPr id="464" name="Google Shape;464;p53"/>
          <p:cNvPicPr preferRelativeResize="0"/>
          <p:nvPr/>
        </p:nvPicPr>
        <p:blipFill>
          <a:blip r:embed="rId3">
            <a:alphaModFix/>
          </a:blip>
          <a:stretch>
            <a:fillRect/>
          </a:stretch>
        </p:blipFill>
        <p:spPr>
          <a:xfrm>
            <a:off x="383500" y="2571749"/>
            <a:ext cx="4836600" cy="1776375"/>
          </a:xfrm>
          <a:prstGeom prst="rect">
            <a:avLst/>
          </a:prstGeom>
          <a:noFill/>
          <a:ln>
            <a:noFill/>
          </a:ln>
        </p:spPr>
      </p:pic>
      <p:pic>
        <p:nvPicPr>
          <p:cNvPr id="465" name="Google Shape;465;p53"/>
          <p:cNvPicPr preferRelativeResize="0"/>
          <p:nvPr/>
        </p:nvPicPr>
        <p:blipFill>
          <a:blip r:embed="rId4">
            <a:alphaModFix/>
          </a:blip>
          <a:stretch>
            <a:fillRect/>
          </a:stretch>
        </p:blipFill>
        <p:spPr>
          <a:xfrm>
            <a:off x="5690650" y="193993"/>
            <a:ext cx="3181110" cy="40960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4"/>
          <p:cNvSpPr txBox="1"/>
          <p:nvPr>
            <p:ph type="title"/>
          </p:nvPr>
        </p:nvSpPr>
        <p:spPr>
          <a:xfrm>
            <a:off x="212762" y="262218"/>
            <a:ext cx="8709000" cy="5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a:t>Network TAPs</a:t>
            </a:r>
            <a:endParaRPr/>
          </a:p>
          <a:p>
            <a:pPr indent="0" lvl="0" marL="0" rtl="0" algn="l">
              <a:spcBef>
                <a:spcPts val="0"/>
              </a:spcBef>
              <a:spcAft>
                <a:spcPts val="0"/>
              </a:spcAft>
              <a:buSzPts val="990"/>
              <a:buNone/>
            </a:pPr>
            <a:r>
              <a:t/>
            </a:r>
            <a:endParaRPr sz="2160"/>
          </a:p>
        </p:txBody>
      </p:sp>
      <p:pic>
        <p:nvPicPr>
          <p:cNvPr id="471" name="Google Shape;471;p54"/>
          <p:cNvPicPr preferRelativeResize="0"/>
          <p:nvPr/>
        </p:nvPicPr>
        <p:blipFill>
          <a:blip r:embed="rId3">
            <a:alphaModFix/>
          </a:blip>
          <a:stretch>
            <a:fillRect/>
          </a:stretch>
        </p:blipFill>
        <p:spPr>
          <a:xfrm>
            <a:off x="212750" y="700628"/>
            <a:ext cx="8470451" cy="4309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5"/>
          <p:cNvSpPr txBox="1"/>
          <p:nvPr>
            <p:ph type="title"/>
          </p:nvPr>
        </p:nvSpPr>
        <p:spPr>
          <a:xfrm>
            <a:off x="213620" y="2297430"/>
            <a:ext cx="8716800" cy="548700"/>
          </a:xfrm>
          <a:prstGeom prst="rect">
            <a:avLst/>
          </a:prstGeom>
          <a:noFill/>
          <a:ln>
            <a:noFill/>
          </a:ln>
        </p:spPr>
        <p:txBody>
          <a:bodyPr anchorCtr="0" anchor="ctr" bIns="91425" lIns="91425" spcFirstLastPara="1" rIns="91425" wrap="square" tIns="91425">
            <a:normAutofit/>
          </a:bodyPr>
          <a:lstStyle/>
          <a:p>
            <a:pPr indent="0" lvl="0" marL="0" rtl="0" algn="l">
              <a:lnSpc>
                <a:spcPct val="82000"/>
              </a:lnSpc>
              <a:spcBef>
                <a:spcPts val="0"/>
              </a:spcBef>
              <a:spcAft>
                <a:spcPts val="0"/>
              </a:spcAft>
              <a:buClr>
                <a:schemeClr val="lt1"/>
              </a:buClr>
              <a:buSzPts val="2400"/>
              <a:buFont typeface="Arial Black"/>
              <a:buNone/>
            </a:pPr>
            <a:r>
              <a:rPr lang="en"/>
              <a:t>API (Application Programming Interface)</a:t>
            </a:r>
            <a:endParaRPr/>
          </a:p>
        </p:txBody>
      </p:sp>
      <p:sp>
        <p:nvSpPr>
          <p:cNvPr id="477" name="Google Shape;477;p55"/>
          <p:cNvSpPr txBox="1"/>
          <p:nvPr>
            <p:ph idx="11" type="ftr"/>
          </p:nvPr>
        </p:nvSpPr>
        <p:spPr>
          <a:xfrm>
            <a:off x="6059008" y="4895466"/>
            <a:ext cx="2860500" cy="1647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
              <a:t>©2021 Armis, Inc.  |  All Rights Reserved</a:t>
            </a:r>
            <a:br>
              <a:rPr lang="en"/>
            </a:b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6"/>
          <p:cNvSpPr txBox="1"/>
          <p:nvPr>
            <p:ph type="title"/>
          </p:nvPr>
        </p:nvSpPr>
        <p:spPr>
          <a:xfrm>
            <a:off x="210312" y="193993"/>
            <a:ext cx="8709000" cy="5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API (Application Programming Interface)</a:t>
            </a:r>
            <a:endParaRPr/>
          </a:p>
        </p:txBody>
      </p:sp>
      <p:sp>
        <p:nvSpPr>
          <p:cNvPr id="483" name="Google Shape;483;p56"/>
          <p:cNvSpPr txBox="1"/>
          <p:nvPr>
            <p:ph idx="1" type="body"/>
          </p:nvPr>
        </p:nvSpPr>
        <p:spPr>
          <a:xfrm>
            <a:off x="317500" y="1026425"/>
            <a:ext cx="8304000" cy="3584700"/>
          </a:xfrm>
          <a:prstGeom prst="rect">
            <a:avLst/>
          </a:prstGeom>
        </p:spPr>
        <p:txBody>
          <a:bodyPr anchorCtr="0" anchor="t" bIns="45700" lIns="91425" spcFirstLastPara="1" rIns="91425" wrap="square" tIns="45700">
            <a:noAutofit/>
          </a:bodyPr>
          <a:lstStyle/>
          <a:p>
            <a:pPr indent="-330200" lvl="0" marL="457200" rtl="0" algn="l">
              <a:spcBef>
                <a:spcPts val="0"/>
              </a:spcBef>
              <a:spcAft>
                <a:spcPts val="0"/>
              </a:spcAft>
              <a:buClr>
                <a:schemeClr val="dk1"/>
              </a:buClr>
              <a:buSzPts val="1600"/>
              <a:buChar char="●"/>
            </a:pPr>
            <a:r>
              <a:rPr lang="en" sz="1600">
                <a:solidFill>
                  <a:schemeClr val="dk1"/>
                </a:solidFill>
              </a:rPr>
              <a:t>An application programming interface (API) is a way for </a:t>
            </a:r>
            <a:r>
              <a:rPr b="1" lang="en" sz="1600">
                <a:solidFill>
                  <a:schemeClr val="dk1"/>
                </a:solidFill>
              </a:rPr>
              <a:t>two or more</a:t>
            </a:r>
            <a:r>
              <a:rPr lang="en" sz="1600">
                <a:solidFill>
                  <a:schemeClr val="dk1"/>
                </a:solidFill>
              </a:rPr>
              <a:t> computer </a:t>
            </a:r>
            <a:r>
              <a:rPr b="1" lang="en" sz="1600">
                <a:solidFill>
                  <a:schemeClr val="dk1"/>
                </a:solidFill>
              </a:rPr>
              <a:t>programs</a:t>
            </a:r>
            <a:r>
              <a:rPr lang="en" sz="1600">
                <a:solidFill>
                  <a:schemeClr val="dk1"/>
                </a:solidFill>
              </a:rPr>
              <a:t> to </a:t>
            </a:r>
            <a:r>
              <a:rPr b="1" lang="en" sz="1600">
                <a:solidFill>
                  <a:schemeClr val="dk1"/>
                </a:solidFill>
              </a:rPr>
              <a:t>communicate</a:t>
            </a:r>
            <a:r>
              <a:rPr lang="en" sz="1600">
                <a:solidFill>
                  <a:schemeClr val="dk1"/>
                </a:solidFill>
              </a:rPr>
              <a:t> with each other.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 contrast to a user interface, which connects a computer to a person, an application programming interface </a:t>
            </a:r>
            <a:r>
              <a:rPr b="1" lang="en" sz="1600">
                <a:solidFill>
                  <a:schemeClr val="dk1"/>
                </a:solidFill>
              </a:rPr>
              <a:t>connects computers or pieces of software to each other</a:t>
            </a:r>
            <a:r>
              <a:rPr lang="en" sz="1600">
                <a:solidFill>
                  <a:schemeClr val="dk1"/>
                </a:solidFill>
              </a:rPr>
              <a:t>. It is not intended to be used directly by a person (the end user) other than a computer programmer who is incorporating it into the software.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The term API is often used to refer to web APIs, which allow communication between computers that are joined by the internet. There are also APIs for programming languages, software libraries, computer operating systems, and computer hardware.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7"/>
          <p:cNvSpPr txBox="1"/>
          <p:nvPr>
            <p:ph type="title"/>
          </p:nvPr>
        </p:nvSpPr>
        <p:spPr>
          <a:xfrm>
            <a:off x="210312" y="193993"/>
            <a:ext cx="8709000" cy="5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API (Application Programming Interface) Example</a:t>
            </a:r>
            <a:endParaRPr/>
          </a:p>
        </p:txBody>
      </p:sp>
      <p:sp>
        <p:nvSpPr>
          <p:cNvPr id="489" name="Google Shape;489;p57"/>
          <p:cNvSpPr txBox="1"/>
          <p:nvPr>
            <p:ph idx="1" type="body"/>
          </p:nvPr>
        </p:nvSpPr>
        <p:spPr>
          <a:xfrm>
            <a:off x="317500" y="1026425"/>
            <a:ext cx="8304000" cy="3584700"/>
          </a:xfrm>
          <a:prstGeom prst="rect">
            <a:avLst/>
          </a:prstGeom>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chemeClr val="dk1"/>
              </a:buClr>
              <a:buSzPts val="1600"/>
              <a:buChar char="●"/>
            </a:pPr>
            <a:r>
              <a:rPr lang="en" sz="1500">
                <a:solidFill>
                  <a:srgbClr val="2F3348"/>
                </a:solidFill>
                <a:highlight>
                  <a:srgbClr val="FFFFFF"/>
                </a:highlight>
                <a:latin typeface="Roboto"/>
                <a:ea typeface="Roboto"/>
                <a:cs typeface="Roboto"/>
                <a:sym typeface="Roboto"/>
              </a:rPr>
              <a:t>REST (Representation State Transfer)</a:t>
            </a:r>
            <a:endParaRPr sz="1500">
              <a:solidFill>
                <a:srgbClr val="2F3348"/>
              </a:solidFill>
              <a:highlight>
                <a:srgbClr val="FFFFFF"/>
              </a:highlight>
              <a:latin typeface="Roboto"/>
              <a:ea typeface="Roboto"/>
              <a:cs typeface="Roboto"/>
              <a:sym typeface="Roboto"/>
            </a:endParaRPr>
          </a:p>
          <a:p>
            <a:pPr indent="-323850" lvl="1" marL="914400" rtl="0" algn="l">
              <a:lnSpc>
                <a:spcPct val="115000"/>
              </a:lnSpc>
              <a:spcBef>
                <a:spcPts val="0"/>
              </a:spcBef>
              <a:spcAft>
                <a:spcPts val="0"/>
              </a:spcAft>
              <a:buClr>
                <a:srgbClr val="2F3348"/>
              </a:buClr>
              <a:buSzPts val="1500"/>
              <a:buFont typeface="Roboto"/>
              <a:buChar char="○"/>
            </a:pPr>
            <a:r>
              <a:rPr lang="en" sz="1500">
                <a:solidFill>
                  <a:srgbClr val="2F3348"/>
                </a:solidFill>
                <a:highlight>
                  <a:srgbClr val="FFFFFF"/>
                </a:highlight>
                <a:latin typeface="Roboto"/>
                <a:ea typeface="Roboto"/>
                <a:cs typeface="Roboto"/>
                <a:sym typeface="Roboto"/>
              </a:rPr>
              <a:t>JSON</a:t>
            </a:r>
            <a:endParaRPr sz="1500">
              <a:solidFill>
                <a:srgbClr val="2F3348"/>
              </a:solidFill>
              <a:highlight>
                <a:srgbClr val="FFFFFF"/>
              </a:highlight>
              <a:latin typeface="Roboto"/>
              <a:ea typeface="Roboto"/>
              <a:cs typeface="Roboto"/>
              <a:sym typeface="Roboto"/>
            </a:endParaRPr>
          </a:p>
          <a:p>
            <a:pPr indent="-330200" lvl="0" marL="457200" rtl="0" algn="l">
              <a:lnSpc>
                <a:spcPct val="115000"/>
              </a:lnSpc>
              <a:spcBef>
                <a:spcPts val="0"/>
              </a:spcBef>
              <a:spcAft>
                <a:spcPts val="0"/>
              </a:spcAft>
              <a:buClr>
                <a:schemeClr val="dk1"/>
              </a:buClr>
              <a:buSzPts val="1600"/>
              <a:buChar char="●"/>
            </a:pPr>
            <a:r>
              <a:rPr lang="en" sz="1500">
                <a:solidFill>
                  <a:srgbClr val="2F3348"/>
                </a:solidFill>
                <a:highlight>
                  <a:srgbClr val="FFFFFF"/>
                </a:highlight>
                <a:latin typeface="Roboto"/>
                <a:ea typeface="Roboto"/>
                <a:cs typeface="Roboto"/>
                <a:sym typeface="Roboto"/>
              </a:rPr>
              <a:t>SOAP (Simple Object Access Protocol)</a:t>
            </a:r>
            <a:endParaRPr sz="1500">
              <a:solidFill>
                <a:srgbClr val="2F3348"/>
              </a:solidFill>
              <a:highlight>
                <a:srgbClr val="FFFFFF"/>
              </a:highlight>
              <a:latin typeface="Roboto"/>
              <a:ea typeface="Roboto"/>
              <a:cs typeface="Roboto"/>
              <a:sym typeface="Roboto"/>
            </a:endParaRPr>
          </a:p>
          <a:p>
            <a:pPr indent="-323850" lvl="1" marL="914400" rtl="0" algn="l">
              <a:lnSpc>
                <a:spcPct val="115000"/>
              </a:lnSpc>
              <a:spcBef>
                <a:spcPts val="0"/>
              </a:spcBef>
              <a:spcAft>
                <a:spcPts val="0"/>
              </a:spcAft>
              <a:buClr>
                <a:srgbClr val="2F3348"/>
              </a:buClr>
              <a:buSzPts val="1500"/>
              <a:buFont typeface="Roboto"/>
              <a:buChar char="○"/>
            </a:pPr>
            <a:r>
              <a:rPr lang="en" sz="1500">
                <a:solidFill>
                  <a:srgbClr val="2F3348"/>
                </a:solidFill>
                <a:highlight>
                  <a:srgbClr val="FFFFFF"/>
                </a:highlight>
                <a:latin typeface="Roboto"/>
                <a:ea typeface="Roboto"/>
                <a:cs typeface="Roboto"/>
                <a:sym typeface="Roboto"/>
              </a:rPr>
              <a:t>XML</a:t>
            </a:r>
            <a:endParaRPr sz="1500">
              <a:solidFill>
                <a:srgbClr val="2F3348"/>
              </a:solidFill>
              <a:highlight>
                <a:srgbClr val="FFFFFF"/>
              </a:highlight>
              <a:latin typeface="Roboto"/>
              <a:ea typeface="Roboto"/>
              <a:cs typeface="Roboto"/>
              <a:sym typeface="Roboto"/>
            </a:endParaRPr>
          </a:p>
          <a:p>
            <a:pPr indent="-323850" lvl="0" marL="457200" rtl="0" algn="l">
              <a:lnSpc>
                <a:spcPct val="115000"/>
              </a:lnSpc>
              <a:spcBef>
                <a:spcPts val="0"/>
              </a:spcBef>
              <a:spcAft>
                <a:spcPts val="0"/>
              </a:spcAft>
              <a:buClr>
                <a:srgbClr val="2F3348"/>
              </a:buClr>
              <a:buSzPts val="1500"/>
              <a:buFont typeface="Roboto"/>
              <a:buChar char="●"/>
            </a:pPr>
            <a:r>
              <a:rPr lang="en" sz="1500">
                <a:solidFill>
                  <a:srgbClr val="2F3348"/>
                </a:solidFill>
                <a:highlight>
                  <a:srgbClr val="FFFFFF"/>
                </a:highlight>
                <a:latin typeface="Roboto"/>
                <a:ea typeface="Roboto"/>
                <a:cs typeface="Roboto"/>
                <a:sym typeface="Roboto"/>
              </a:rPr>
              <a:t>RPC (Remote Procedural Call)</a:t>
            </a:r>
            <a:endParaRPr sz="1500">
              <a:solidFill>
                <a:srgbClr val="2F3348"/>
              </a:solidFill>
              <a:highlight>
                <a:srgbClr val="FFFFFF"/>
              </a:highlight>
              <a:latin typeface="Roboto"/>
              <a:ea typeface="Roboto"/>
              <a:cs typeface="Roboto"/>
              <a:sym typeface="Roboto"/>
            </a:endParaRPr>
          </a:p>
          <a:p>
            <a:pPr indent="-323850" lvl="1" marL="914400" rtl="0" algn="l">
              <a:lnSpc>
                <a:spcPct val="115000"/>
              </a:lnSpc>
              <a:spcBef>
                <a:spcPts val="0"/>
              </a:spcBef>
              <a:spcAft>
                <a:spcPts val="0"/>
              </a:spcAft>
              <a:buClr>
                <a:srgbClr val="2F3348"/>
              </a:buClr>
              <a:buSzPts val="1500"/>
              <a:buFont typeface="Roboto"/>
              <a:buChar char="○"/>
            </a:pPr>
            <a:r>
              <a:rPr lang="en" sz="1500">
                <a:solidFill>
                  <a:srgbClr val="2F3348"/>
                </a:solidFill>
                <a:highlight>
                  <a:srgbClr val="FFFFFF"/>
                </a:highlight>
                <a:latin typeface="Roboto"/>
                <a:ea typeface="Roboto"/>
                <a:cs typeface="Roboto"/>
                <a:sym typeface="Roboto"/>
              </a:rPr>
              <a:t>XML or JSON</a:t>
            </a:r>
            <a:endParaRPr sz="1500">
              <a:solidFill>
                <a:srgbClr val="2F3348"/>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8"/>
          <p:cNvSpPr txBox="1"/>
          <p:nvPr>
            <p:ph type="title"/>
          </p:nvPr>
        </p:nvSpPr>
        <p:spPr>
          <a:xfrm>
            <a:off x="210312" y="193993"/>
            <a:ext cx="8709000" cy="5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API Analogy</a:t>
            </a:r>
            <a:endParaRPr/>
          </a:p>
        </p:txBody>
      </p:sp>
      <p:pic>
        <p:nvPicPr>
          <p:cNvPr id="495" name="Google Shape;495;p58"/>
          <p:cNvPicPr preferRelativeResize="0"/>
          <p:nvPr/>
        </p:nvPicPr>
        <p:blipFill>
          <a:blip r:embed="rId3">
            <a:alphaModFix/>
          </a:blip>
          <a:stretch>
            <a:fillRect/>
          </a:stretch>
        </p:blipFill>
        <p:spPr>
          <a:xfrm>
            <a:off x="449675" y="742700"/>
            <a:ext cx="8376824" cy="4117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59"/>
          <p:cNvPicPr preferRelativeResize="0"/>
          <p:nvPr/>
        </p:nvPicPr>
        <p:blipFill>
          <a:blip r:embed="rId3">
            <a:alphaModFix/>
          </a:blip>
          <a:stretch>
            <a:fillRect/>
          </a:stretch>
        </p:blipFill>
        <p:spPr>
          <a:xfrm>
            <a:off x="652350" y="109000"/>
            <a:ext cx="3868625" cy="1607250"/>
          </a:xfrm>
          <a:prstGeom prst="rect">
            <a:avLst/>
          </a:prstGeom>
          <a:noFill/>
          <a:ln>
            <a:noFill/>
          </a:ln>
        </p:spPr>
      </p:pic>
      <p:pic>
        <p:nvPicPr>
          <p:cNvPr id="501" name="Google Shape;501;p59"/>
          <p:cNvPicPr preferRelativeResize="0"/>
          <p:nvPr/>
        </p:nvPicPr>
        <p:blipFill>
          <a:blip r:embed="rId4">
            <a:alphaModFix/>
          </a:blip>
          <a:stretch>
            <a:fillRect/>
          </a:stretch>
        </p:blipFill>
        <p:spPr>
          <a:xfrm>
            <a:off x="5904538" y="0"/>
            <a:ext cx="2593669" cy="5143499"/>
          </a:xfrm>
          <a:prstGeom prst="rect">
            <a:avLst/>
          </a:prstGeom>
          <a:noFill/>
          <a:ln>
            <a:noFill/>
          </a:ln>
        </p:spPr>
      </p:pic>
      <p:sp>
        <p:nvSpPr>
          <p:cNvPr id="502" name="Google Shape;502;p59"/>
          <p:cNvSpPr txBox="1"/>
          <p:nvPr/>
        </p:nvSpPr>
        <p:spPr>
          <a:xfrm>
            <a:off x="607013" y="1852875"/>
            <a:ext cx="3777600" cy="2955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Char char="●"/>
            </a:pPr>
            <a:r>
              <a:rPr lang="en" sz="1200">
                <a:solidFill>
                  <a:schemeClr val="dk1"/>
                </a:solidFill>
              </a:rPr>
              <a:t>Example to the Right, </a:t>
            </a:r>
            <a:r>
              <a:rPr b="1" lang="en" sz="1200">
                <a:solidFill>
                  <a:schemeClr val="dk1"/>
                </a:solidFill>
              </a:rPr>
              <a:t>Google Maps</a:t>
            </a:r>
            <a:r>
              <a:rPr lang="en" sz="1200">
                <a:solidFill>
                  <a:schemeClr val="dk1"/>
                </a:solidFill>
              </a:rPr>
              <a:t> is using </a:t>
            </a:r>
            <a:r>
              <a:rPr b="1" lang="en" sz="1200">
                <a:solidFill>
                  <a:schemeClr val="dk1"/>
                </a:solidFill>
              </a:rPr>
              <a:t>Uber’s API </a:t>
            </a:r>
            <a:r>
              <a:rPr lang="en" sz="1200">
                <a:solidFill>
                  <a:schemeClr val="dk1"/>
                </a:solidFill>
              </a:rPr>
              <a:t>to request information by sending a HTTP request function with the start and end points of the ride.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Uber’s API</a:t>
            </a:r>
            <a:r>
              <a:rPr lang="en" sz="1200">
                <a:solidFill>
                  <a:schemeClr val="dk1"/>
                </a:solidFill>
              </a:rPr>
              <a:t> then sends information back such as how many cars are available, where are they currently located, and the costs for the various ride options.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This information is then processed by </a:t>
            </a:r>
            <a:r>
              <a:rPr b="1" lang="en" sz="1200">
                <a:solidFill>
                  <a:schemeClr val="dk1"/>
                </a:solidFill>
              </a:rPr>
              <a:t>Google Maps </a:t>
            </a:r>
            <a:r>
              <a:rPr lang="en" sz="1200">
                <a:solidFill>
                  <a:schemeClr val="dk1"/>
                </a:solidFill>
              </a:rPr>
              <a:t>and is available to the user directly linking them the the Uber app if it is previously downloaded.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503" name="Google Shape;503;p59"/>
          <p:cNvSpPr/>
          <p:nvPr/>
        </p:nvSpPr>
        <p:spPr>
          <a:xfrm>
            <a:off x="6821087" y="3428275"/>
            <a:ext cx="873900" cy="3558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0"/>
          <p:cNvSpPr txBox="1"/>
          <p:nvPr>
            <p:ph type="title"/>
          </p:nvPr>
        </p:nvSpPr>
        <p:spPr>
          <a:xfrm>
            <a:off x="210312" y="193993"/>
            <a:ext cx="8709000" cy="5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APIs in Cybersecurity (Integrations)</a:t>
            </a:r>
            <a:endParaRPr/>
          </a:p>
        </p:txBody>
      </p:sp>
      <p:sp>
        <p:nvSpPr>
          <p:cNvPr id="509" name="Google Shape;509;p60"/>
          <p:cNvSpPr txBox="1"/>
          <p:nvPr>
            <p:ph idx="1" type="body"/>
          </p:nvPr>
        </p:nvSpPr>
        <p:spPr>
          <a:xfrm>
            <a:off x="210300" y="1257550"/>
            <a:ext cx="7080900" cy="2719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600">
                <a:solidFill>
                  <a:schemeClr val="dk1"/>
                </a:solidFill>
              </a:rPr>
              <a:t>Pull data: We can leverage the APIs of our different cybersecurity tools to pool together the different “silos” of data into a single common datastore.</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Push data: Share data from one tool to another to speed up manual “copy and paste” workflows.</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Actions: Launch an action in one system automatically from another system.</a:t>
            </a:r>
            <a:endParaRPr sz="16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1"/>
          <p:cNvSpPr txBox="1"/>
          <p:nvPr>
            <p:ph type="title"/>
          </p:nvPr>
        </p:nvSpPr>
        <p:spPr>
          <a:xfrm>
            <a:off x="213620" y="2297430"/>
            <a:ext cx="8716800" cy="548700"/>
          </a:xfrm>
          <a:prstGeom prst="rect">
            <a:avLst/>
          </a:prstGeom>
          <a:noFill/>
          <a:ln>
            <a:noFill/>
          </a:ln>
        </p:spPr>
        <p:txBody>
          <a:bodyPr anchorCtr="0" anchor="ctr" bIns="91425" lIns="91425" spcFirstLastPara="1" rIns="91425" wrap="square" tIns="91425">
            <a:normAutofit/>
          </a:bodyPr>
          <a:lstStyle/>
          <a:p>
            <a:pPr indent="0" lvl="0" marL="0" rtl="0" algn="l">
              <a:lnSpc>
                <a:spcPct val="82000"/>
              </a:lnSpc>
              <a:spcBef>
                <a:spcPts val="0"/>
              </a:spcBef>
              <a:spcAft>
                <a:spcPts val="0"/>
              </a:spcAft>
              <a:buClr>
                <a:schemeClr val="lt1"/>
              </a:buClr>
              <a:buSzPts val="2400"/>
              <a:buFont typeface="Arial Black"/>
              <a:buNone/>
            </a:pPr>
            <a:r>
              <a:rPr lang="en"/>
              <a:t>Armis</a:t>
            </a:r>
            <a:endParaRPr/>
          </a:p>
        </p:txBody>
      </p:sp>
      <p:sp>
        <p:nvSpPr>
          <p:cNvPr id="515" name="Google Shape;515;p61"/>
          <p:cNvSpPr txBox="1"/>
          <p:nvPr>
            <p:ph idx="11" type="ftr"/>
          </p:nvPr>
        </p:nvSpPr>
        <p:spPr>
          <a:xfrm>
            <a:off x="6059008" y="4895466"/>
            <a:ext cx="2860500" cy="1647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
              <a:t>©2021 Armis, Inc.  |  All Rights Reserved</a:t>
            </a:r>
            <a:br>
              <a:rPr lang="en"/>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4"/>
          <p:cNvSpPr txBox="1"/>
          <p:nvPr>
            <p:ph type="title"/>
          </p:nvPr>
        </p:nvSpPr>
        <p:spPr>
          <a:xfrm>
            <a:off x="212774" y="192024"/>
            <a:ext cx="8686800" cy="548640"/>
          </a:xfrm>
          <a:prstGeom prst="rect">
            <a:avLst/>
          </a:prstGeom>
          <a:noFill/>
          <a:ln>
            <a:noFill/>
          </a:ln>
        </p:spPr>
        <p:txBody>
          <a:bodyPr anchorCtr="0" anchor="ctr" bIns="91425" lIns="91425" spcFirstLastPara="1" rIns="91425" wrap="square" tIns="91425">
            <a:normAutofit/>
          </a:bodyPr>
          <a:lstStyle/>
          <a:p>
            <a:pPr indent="0" lvl="0" marL="0" rtl="0" algn="l">
              <a:lnSpc>
                <a:spcPct val="82000"/>
              </a:lnSpc>
              <a:spcBef>
                <a:spcPts val="0"/>
              </a:spcBef>
              <a:spcAft>
                <a:spcPts val="0"/>
              </a:spcAft>
              <a:buClr>
                <a:schemeClr val="accent3"/>
              </a:buClr>
              <a:buSzPts val="2400"/>
              <a:buFont typeface="Arial Black"/>
              <a:buNone/>
            </a:pPr>
            <a:r>
              <a:rPr lang="en"/>
              <a:t>Topics of Discussion</a:t>
            </a:r>
            <a:endParaRPr/>
          </a:p>
        </p:txBody>
      </p:sp>
      <p:sp>
        <p:nvSpPr>
          <p:cNvPr id="315" name="Google Shape;315;p44"/>
          <p:cNvSpPr txBox="1"/>
          <p:nvPr>
            <p:ph idx="1" type="body"/>
          </p:nvPr>
        </p:nvSpPr>
        <p:spPr>
          <a:xfrm>
            <a:off x="226776" y="1355893"/>
            <a:ext cx="8686800" cy="3175163"/>
          </a:xfrm>
          <a:prstGeom prst="rect">
            <a:avLst/>
          </a:prstGeom>
          <a:noFill/>
          <a:ln>
            <a:noFill/>
          </a:ln>
        </p:spPr>
        <p:txBody>
          <a:bodyPr anchorCtr="0" anchor="t" bIns="45700" lIns="91425" spcFirstLastPara="1" rIns="91425" wrap="square" tIns="45700">
            <a:normAutofit/>
          </a:bodyPr>
          <a:lstStyle/>
          <a:p>
            <a:pPr indent="-342900" lvl="0" marL="457200" marR="0" rtl="0" algn="l">
              <a:lnSpc>
                <a:spcPct val="90000"/>
              </a:lnSpc>
              <a:spcBef>
                <a:spcPts val="750"/>
              </a:spcBef>
              <a:spcAft>
                <a:spcPts val="0"/>
              </a:spcAft>
              <a:buClr>
                <a:schemeClr val="accent3"/>
              </a:buClr>
              <a:buSzPts val="1800"/>
              <a:buFont typeface="Arial"/>
              <a:buChar char="•"/>
            </a:pPr>
            <a:r>
              <a:rPr lang="en"/>
              <a:t>Internet of Things (IoT)</a:t>
            </a:r>
            <a:endParaRPr/>
          </a:p>
          <a:p>
            <a:pPr indent="-342900" lvl="0" marL="457200" rtl="0" algn="l">
              <a:spcBef>
                <a:spcPts val="750"/>
              </a:spcBef>
              <a:spcAft>
                <a:spcPts val="0"/>
              </a:spcAft>
              <a:buSzPts val="1800"/>
              <a:buChar char="•"/>
            </a:pPr>
            <a:r>
              <a:rPr lang="en"/>
              <a:t>Network Tap / Span</a:t>
            </a:r>
            <a:endParaRPr/>
          </a:p>
          <a:p>
            <a:pPr indent="-342900" lvl="0" marL="457200" rtl="0" algn="l">
              <a:spcBef>
                <a:spcPts val="750"/>
              </a:spcBef>
              <a:spcAft>
                <a:spcPts val="0"/>
              </a:spcAft>
              <a:buSzPts val="1800"/>
              <a:buChar char="•"/>
            </a:pPr>
            <a:r>
              <a:rPr lang="en"/>
              <a:t>APIs / Integrations</a:t>
            </a:r>
            <a:endParaRPr/>
          </a:p>
        </p:txBody>
      </p:sp>
      <p:sp>
        <p:nvSpPr>
          <p:cNvPr id="316" name="Google Shape;316;p44"/>
          <p:cNvSpPr txBox="1"/>
          <p:nvPr>
            <p:ph idx="11" type="ftr"/>
          </p:nvPr>
        </p:nvSpPr>
        <p:spPr>
          <a:xfrm>
            <a:off x="228600" y="4895466"/>
            <a:ext cx="2860358" cy="1645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©2022 Armis, Inc.  |  All Rights Reserved</a:t>
            </a:r>
            <a:br>
              <a:rPr lang="en"/>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2"/>
          <p:cNvSpPr/>
          <p:nvPr/>
        </p:nvSpPr>
        <p:spPr>
          <a:xfrm>
            <a:off x="6863863" y="3805812"/>
            <a:ext cx="322500" cy="3489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21" name="Google Shape;521;p62"/>
          <p:cNvSpPr txBox="1"/>
          <p:nvPr>
            <p:ph idx="4294967295" type="title"/>
          </p:nvPr>
        </p:nvSpPr>
        <p:spPr>
          <a:xfrm>
            <a:off x="574875" y="38"/>
            <a:ext cx="9007200" cy="574800"/>
          </a:xfrm>
          <a:prstGeom prst="rect">
            <a:avLst/>
          </a:prstGeom>
          <a:noFill/>
          <a:ln>
            <a:noFill/>
          </a:ln>
        </p:spPr>
        <p:txBody>
          <a:bodyPr anchorCtr="0" anchor="t" bIns="0" lIns="0" spcFirstLastPara="1" rIns="0" wrap="square" tIns="0">
            <a:noAutofit/>
          </a:bodyPr>
          <a:lstStyle/>
          <a:p>
            <a:pPr indent="0" lvl="0" marL="0" marR="0" rtl="0" algn="l">
              <a:lnSpc>
                <a:spcPct val="104999"/>
              </a:lnSpc>
              <a:spcBef>
                <a:spcPts val="0"/>
              </a:spcBef>
              <a:spcAft>
                <a:spcPts val="0"/>
              </a:spcAft>
              <a:buClr>
                <a:srgbClr val="000000"/>
              </a:buClr>
              <a:buSzPts val="1800"/>
              <a:buFont typeface="Arial"/>
              <a:buNone/>
            </a:pPr>
            <a:r>
              <a:rPr b="1" i="0" lang="en" sz="1800" u="none" cap="none" strike="noStrike">
                <a:solidFill>
                  <a:schemeClr val="dk2"/>
                </a:solidFill>
                <a:latin typeface="Arial"/>
                <a:ea typeface="Arial"/>
                <a:cs typeface="Arial"/>
                <a:sym typeface="Arial"/>
              </a:rPr>
              <a:t>Asset Identification and Management</a:t>
            </a:r>
            <a:r>
              <a:rPr b="1" i="0" lang="en" sz="2000" u="none" cap="none" strike="noStrike">
                <a:solidFill>
                  <a:schemeClr val="dk2"/>
                </a:solidFill>
                <a:latin typeface="Arial"/>
                <a:ea typeface="Arial"/>
                <a:cs typeface="Arial"/>
                <a:sym typeface="Arial"/>
              </a:rPr>
              <a:t> </a:t>
            </a:r>
            <a:endParaRPr b="1" i="0" sz="1800" u="none" cap="none" strike="noStrike">
              <a:solidFill>
                <a:srgbClr val="3A3A3A"/>
              </a:solidFill>
              <a:latin typeface="Arial"/>
              <a:ea typeface="Arial"/>
              <a:cs typeface="Arial"/>
              <a:sym typeface="Arial"/>
            </a:endParaRPr>
          </a:p>
        </p:txBody>
      </p:sp>
      <p:grpSp>
        <p:nvGrpSpPr>
          <p:cNvPr id="522" name="Google Shape;522;p62"/>
          <p:cNvGrpSpPr/>
          <p:nvPr/>
        </p:nvGrpSpPr>
        <p:grpSpPr>
          <a:xfrm>
            <a:off x="317510" y="607920"/>
            <a:ext cx="4650914" cy="2291741"/>
            <a:chOff x="744821" y="1271193"/>
            <a:chExt cx="4528200" cy="2063888"/>
          </a:xfrm>
        </p:grpSpPr>
        <p:pic>
          <p:nvPicPr>
            <p:cNvPr descr="A screenshot of a computer&#10;&#10;Description automatically generated with low confidence" id="523" name="Google Shape;523;p62"/>
            <p:cNvPicPr preferRelativeResize="0"/>
            <p:nvPr/>
          </p:nvPicPr>
          <p:blipFill rotWithShape="1">
            <a:blip r:embed="rId3">
              <a:alphaModFix/>
            </a:blip>
            <a:srcRect b="0" l="0" r="0" t="0"/>
            <a:stretch/>
          </p:blipFill>
          <p:spPr>
            <a:xfrm>
              <a:off x="779219" y="1300584"/>
              <a:ext cx="4437381" cy="2034497"/>
            </a:xfrm>
            <a:prstGeom prst="rect">
              <a:avLst/>
            </a:prstGeom>
            <a:noFill/>
            <a:ln cap="flat" cmpd="sng" w="9525">
              <a:solidFill>
                <a:srgbClr val="571D7D"/>
              </a:solidFill>
              <a:prstDash val="solid"/>
              <a:round/>
              <a:headEnd len="sm" w="sm" type="none"/>
              <a:tailEnd len="sm" w="sm" type="none"/>
            </a:ln>
          </p:spPr>
        </p:pic>
        <p:sp>
          <p:nvSpPr>
            <p:cNvPr id="524" name="Google Shape;524;p62"/>
            <p:cNvSpPr/>
            <p:nvPr/>
          </p:nvSpPr>
          <p:spPr>
            <a:xfrm>
              <a:off x="744821" y="1271193"/>
              <a:ext cx="4528200" cy="2059200"/>
            </a:xfrm>
            <a:prstGeom prst="roundRect">
              <a:avLst>
                <a:gd fmla="val 3267" name="adj"/>
              </a:avLst>
            </a:prstGeom>
            <a:noFill/>
            <a:ln cap="flat" cmpd="sng" w="31750">
              <a:solidFill>
                <a:srgbClr val="571D7D"/>
              </a:solidFill>
              <a:prstDash val="solid"/>
              <a:miter lim="800000"/>
              <a:headEnd len="sm" w="sm" type="none"/>
              <a:tailEnd len="sm" w="sm" type="none"/>
            </a:ln>
          </p:spPr>
          <p:txBody>
            <a:bodyPr anchorCtr="0" anchor="ctr" bIns="45700" lIns="91425" spcFirstLastPara="1" rIns="91425" wrap="square" tIns="41147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Arial"/>
                <a:ea typeface="Arial"/>
                <a:cs typeface="Arial"/>
                <a:sym typeface="Arial"/>
              </a:endParaRPr>
            </a:p>
          </p:txBody>
        </p:sp>
      </p:grpSp>
      <p:grpSp>
        <p:nvGrpSpPr>
          <p:cNvPr id="525" name="Google Shape;525;p62"/>
          <p:cNvGrpSpPr/>
          <p:nvPr/>
        </p:nvGrpSpPr>
        <p:grpSpPr>
          <a:xfrm>
            <a:off x="4686449" y="1208769"/>
            <a:ext cx="996556" cy="1081030"/>
            <a:chOff x="5594818" y="1901374"/>
            <a:chExt cx="745200" cy="747600"/>
          </a:xfrm>
        </p:grpSpPr>
        <p:pic>
          <p:nvPicPr>
            <p:cNvPr id="526" name="Google Shape;526;p62"/>
            <p:cNvPicPr preferRelativeResize="0"/>
            <p:nvPr/>
          </p:nvPicPr>
          <p:blipFill rotWithShape="1">
            <a:blip r:embed="rId4">
              <a:alphaModFix/>
            </a:blip>
            <a:srcRect b="0" l="0" r="0" t="0"/>
            <a:stretch/>
          </p:blipFill>
          <p:spPr>
            <a:xfrm>
              <a:off x="5717084" y="2284694"/>
              <a:ext cx="500669" cy="350469"/>
            </a:xfrm>
            <a:prstGeom prst="rect">
              <a:avLst/>
            </a:prstGeom>
            <a:noFill/>
            <a:ln>
              <a:noFill/>
            </a:ln>
          </p:spPr>
        </p:pic>
        <p:grpSp>
          <p:nvGrpSpPr>
            <p:cNvPr id="527" name="Google Shape;527;p62"/>
            <p:cNvGrpSpPr/>
            <p:nvPr/>
          </p:nvGrpSpPr>
          <p:grpSpPr>
            <a:xfrm>
              <a:off x="5594818" y="1901374"/>
              <a:ext cx="745200" cy="747600"/>
              <a:chOff x="3283562" y="2370850"/>
              <a:chExt cx="745200" cy="747600"/>
            </a:xfrm>
          </p:grpSpPr>
          <p:sp>
            <p:nvSpPr>
              <p:cNvPr id="528" name="Google Shape;528;p62"/>
              <p:cNvSpPr/>
              <p:nvPr/>
            </p:nvSpPr>
            <p:spPr>
              <a:xfrm>
                <a:off x="3283562" y="2370850"/>
                <a:ext cx="745200" cy="747600"/>
              </a:xfrm>
              <a:prstGeom prst="roundRect">
                <a:avLst>
                  <a:gd fmla="val 13574" name="adj"/>
                </a:avLst>
              </a:prstGeom>
              <a:solidFill>
                <a:schemeClr val="lt1"/>
              </a:solidFill>
              <a:ln cap="flat" cmpd="sng" w="31750">
                <a:solidFill>
                  <a:schemeClr val="accent3"/>
                </a:solidFill>
                <a:prstDash val="solid"/>
                <a:miter lim="800000"/>
                <a:headEnd len="sm" w="sm" type="none"/>
                <a:tailEnd len="sm" w="sm" type="none"/>
              </a:ln>
            </p:spPr>
            <p:txBody>
              <a:bodyPr anchorCtr="0" anchor="ctr" bIns="45700" lIns="91425" spcFirstLastPara="1" rIns="91425" wrap="square" tIns="41147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Arial"/>
                  <a:ea typeface="Arial"/>
                  <a:cs typeface="Arial"/>
                  <a:sym typeface="Arial"/>
                </a:endParaRPr>
              </a:p>
            </p:txBody>
          </p:sp>
          <p:sp>
            <p:nvSpPr>
              <p:cNvPr id="529" name="Google Shape;529;p62"/>
              <p:cNvSpPr/>
              <p:nvPr/>
            </p:nvSpPr>
            <p:spPr>
              <a:xfrm>
                <a:off x="3295985" y="2641083"/>
                <a:ext cx="730800" cy="18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3F3F3F"/>
                    </a:solidFill>
                    <a:latin typeface="Arial"/>
                    <a:ea typeface="Arial"/>
                    <a:cs typeface="Arial"/>
                    <a:sym typeface="Arial"/>
                  </a:rPr>
                  <a:t>APIs</a:t>
                </a:r>
                <a:endParaRPr b="0" i="0" sz="1400" u="none" cap="none" strike="noStrike">
                  <a:solidFill>
                    <a:srgbClr val="000000"/>
                  </a:solidFill>
                  <a:latin typeface="Arial"/>
                  <a:ea typeface="Arial"/>
                  <a:cs typeface="Arial"/>
                  <a:sym typeface="Arial"/>
                </a:endParaRPr>
              </a:p>
            </p:txBody>
          </p:sp>
          <p:pic>
            <p:nvPicPr>
              <p:cNvPr descr="Logo&#10;&#10;Description automatically generated" id="530" name="Google Shape;530;p62"/>
              <p:cNvPicPr preferRelativeResize="0"/>
              <p:nvPr/>
            </p:nvPicPr>
            <p:blipFill rotWithShape="1">
              <a:blip r:embed="rId5">
                <a:alphaModFix/>
              </a:blip>
              <a:srcRect b="0" l="0" r="0" t="0"/>
              <a:stretch/>
            </p:blipFill>
            <p:spPr>
              <a:xfrm>
                <a:off x="3365575" y="2438347"/>
                <a:ext cx="585855" cy="226039"/>
              </a:xfrm>
              <a:prstGeom prst="rect">
                <a:avLst/>
              </a:prstGeom>
              <a:noFill/>
              <a:ln>
                <a:noFill/>
              </a:ln>
            </p:spPr>
          </p:pic>
        </p:grpSp>
        <p:pic>
          <p:nvPicPr>
            <p:cNvPr id="531" name="Google Shape;531;p62"/>
            <p:cNvPicPr preferRelativeResize="0"/>
            <p:nvPr/>
          </p:nvPicPr>
          <p:blipFill rotWithShape="1">
            <a:blip r:embed="rId4">
              <a:alphaModFix/>
            </a:blip>
            <a:srcRect b="0" l="0" r="0" t="0"/>
            <a:stretch/>
          </p:blipFill>
          <p:spPr>
            <a:xfrm>
              <a:off x="5717084" y="2284694"/>
              <a:ext cx="500669" cy="350469"/>
            </a:xfrm>
            <a:prstGeom prst="rect">
              <a:avLst/>
            </a:prstGeom>
            <a:noFill/>
            <a:ln>
              <a:noFill/>
            </a:ln>
          </p:spPr>
        </p:pic>
      </p:grpSp>
      <p:cxnSp>
        <p:nvCxnSpPr>
          <p:cNvPr id="532" name="Google Shape;532;p62"/>
          <p:cNvCxnSpPr>
            <a:endCxn id="533" idx="0"/>
          </p:cNvCxnSpPr>
          <p:nvPr/>
        </p:nvCxnSpPr>
        <p:spPr>
          <a:xfrm>
            <a:off x="6758350" y="2390227"/>
            <a:ext cx="0" cy="495600"/>
          </a:xfrm>
          <a:prstGeom prst="straightConnector1">
            <a:avLst/>
          </a:prstGeom>
          <a:noFill/>
          <a:ln cap="flat" cmpd="sng" w="19050">
            <a:solidFill>
              <a:schemeClr val="accent3"/>
            </a:solidFill>
            <a:prstDash val="dash"/>
            <a:miter lim="800000"/>
            <a:headEnd len="sm" w="sm" type="none"/>
            <a:tailEnd len="sm" w="sm" type="none"/>
          </a:ln>
        </p:spPr>
      </p:cxnSp>
      <p:sp>
        <p:nvSpPr>
          <p:cNvPr id="534" name="Google Shape;534;p62"/>
          <p:cNvSpPr/>
          <p:nvPr/>
        </p:nvSpPr>
        <p:spPr>
          <a:xfrm>
            <a:off x="6141200" y="2848239"/>
            <a:ext cx="1253400" cy="560100"/>
          </a:xfrm>
          <a:prstGeom prst="roundRect">
            <a:avLst>
              <a:gd fmla="val 16667" name="adj"/>
            </a:avLst>
          </a:prstGeom>
          <a:solidFill>
            <a:schemeClr val="lt1"/>
          </a:solidFill>
          <a:ln cap="flat" cmpd="sng" w="2857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5" name="Google Shape;535;p62"/>
          <p:cNvGrpSpPr/>
          <p:nvPr/>
        </p:nvGrpSpPr>
        <p:grpSpPr>
          <a:xfrm>
            <a:off x="6273555" y="2885827"/>
            <a:ext cx="977299" cy="560377"/>
            <a:chOff x="3295985" y="2438347"/>
            <a:chExt cx="730800" cy="387536"/>
          </a:xfrm>
        </p:grpSpPr>
        <p:sp>
          <p:nvSpPr>
            <p:cNvPr id="536" name="Google Shape;536;p62"/>
            <p:cNvSpPr/>
            <p:nvPr/>
          </p:nvSpPr>
          <p:spPr>
            <a:xfrm>
              <a:off x="3295985" y="2641083"/>
              <a:ext cx="730800" cy="18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3F3F3F"/>
                  </a:solidFill>
                  <a:latin typeface="Arial"/>
                  <a:ea typeface="Arial"/>
                  <a:cs typeface="Arial"/>
                  <a:sym typeface="Arial"/>
                </a:rPr>
                <a:t>collectors</a:t>
              </a:r>
              <a:endParaRPr b="0" i="0" sz="1400" u="none" cap="none" strike="noStrike">
                <a:solidFill>
                  <a:srgbClr val="000000"/>
                </a:solidFill>
                <a:latin typeface="Arial"/>
                <a:ea typeface="Arial"/>
                <a:cs typeface="Arial"/>
                <a:sym typeface="Arial"/>
              </a:endParaRPr>
            </a:p>
          </p:txBody>
        </p:sp>
        <p:pic>
          <p:nvPicPr>
            <p:cNvPr descr="Logo&#10;&#10;Description automatically generated" id="533" name="Google Shape;533;p62"/>
            <p:cNvPicPr preferRelativeResize="0"/>
            <p:nvPr/>
          </p:nvPicPr>
          <p:blipFill rotWithShape="1">
            <a:blip r:embed="rId5">
              <a:alphaModFix/>
            </a:blip>
            <a:srcRect b="0" l="0" r="0" t="0"/>
            <a:stretch/>
          </p:blipFill>
          <p:spPr>
            <a:xfrm>
              <a:off x="3365575" y="2438347"/>
              <a:ext cx="585855" cy="226039"/>
            </a:xfrm>
            <a:prstGeom prst="rect">
              <a:avLst/>
            </a:prstGeom>
            <a:noFill/>
            <a:ln>
              <a:noFill/>
            </a:ln>
          </p:spPr>
        </p:pic>
      </p:grpSp>
      <p:sp>
        <p:nvSpPr>
          <p:cNvPr id="537" name="Google Shape;537;p62"/>
          <p:cNvSpPr/>
          <p:nvPr/>
        </p:nvSpPr>
        <p:spPr>
          <a:xfrm>
            <a:off x="1451187" y="3775969"/>
            <a:ext cx="322500" cy="348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38" name="Google Shape;538;p62"/>
          <p:cNvSpPr/>
          <p:nvPr/>
        </p:nvSpPr>
        <p:spPr>
          <a:xfrm flipH="1">
            <a:off x="1214989" y="4455453"/>
            <a:ext cx="1429200" cy="28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rPr b="1" i="0" lang="en" sz="500" u="none" cap="none" strike="noStrike">
                <a:solidFill>
                  <a:srgbClr val="3F3F3F"/>
                </a:solidFill>
                <a:latin typeface="Arial"/>
                <a:ea typeface="Arial"/>
                <a:cs typeface="Arial"/>
                <a:sym typeface="Arial"/>
              </a:rPr>
              <a:t>MANAGED  AND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rPr b="1" i="0" lang="en" sz="500" u="none" cap="none" strike="noStrike">
                <a:solidFill>
                  <a:srgbClr val="3F3F3F"/>
                </a:solidFill>
                <a:latin typeface="Arial"/>
                <a:ea typeface="Arial"/>
                <a:cs typeface="Arial"/>
                <a:sym typeface="Arial"/>
              </a:rPr>
              <a:t> UNMANAGED DEVICES</a:t>
            </a:r>
            <a:endParaRPr b="0" i="0" sz="500" u="none" cap="none" strike="noStrike">
              <a:solidFill>
                <a:srgbClr val="000000"/>
              </a:solidFill>
              <a:latin typeface="Arial"/>
              <a:ea typeface="Arial"/>
              <a:cs typeface="Arial"/>
              <a:sym typeface="Arial"/>
            </a:endParaRPr>
          </a:p>
        </p:txBody>
      </p:sp>
      <p:sp>
        <p:nvSpPr>
          <p:cNvPr id="539" name="Google Shape;539;p62"/>
          <p:cNvSpPr/>
          <p:nvPr/>
        </p:nvSpPr>
        <p:spPr>
          <a:xfrm>
            <a:off x="1045715" y="3775969"/>
            <a:ext cx="322500" cy="348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cxnSp>
        <p:nvCxnSpPr>
          <p:cNvPr id="540" name="Google Shape;540;p62"/>
          <p:cNvCxnSpPr/>
          <p:nvPr/>
        </p:nvCxnSpPr>
        <p:spPr>
          <a:xfrm rot="10800000">
            <a:off x="1061635" y="3628898"/>
            <a:ext cx="3339600" cy="0"/>
          </a:xfrm>
          <a:prstGeom prst="straightConnector1">
            <a:avLst/>
          </a:prstGeom>
          <a:noFill/>
          <a:ln cap="flat" cmpd="sng" w="19050">
            <a:solidFill>
              <a:schemeClr val="accent3"/>
            </a:solidFill>
            <a:prstDash val="solid"/>
            <a:miter lim="800000"/>
            <a:headEnd len="sm" w="sm" type="none"/>
            <a:tailEnd len="sm" w="sm" type="none"/>
          </a:ln>
        </p:spPr>
      </p:cxnSp>
      <p:pic>
        <p:nvPicPr>
          <p:cNvPr id="541" name="Google Shape;541;p62"/>
          <p:cNvPicPr preferRelativeResize="0"/>
          <p:nvPr/>
        </p:nvPicPr>
        <p:blipFill rotWithShape="1">
          <a:blip r:embed="rId6">
            <a:alphaModFix/>
          </a:blip>
          <a:srcRect b="0" l="0" r="0" t="0"/>
          <a:stretch/>
        </p:blipFill>
        <p:spPr>
          <a:xfrm>
            <a:off x="1161296" y="3859500"/>
            <a:ext cx="92471" cy="185490"/>
          </a:xfrm>
          <a:prstGeom prst="rect">
            <a:avLst/>
          </a:prstGeom>
          <a:noFill/>
          <a:ln>
            <a:noFill/>
          </a:ln>
        </p:spPr>
      </p:pic>
      <p:pic>
        <p:nvPicPr>
          <p:cNvPr id="542" name="Google Shape;542;p62"/>
          <p:cNvPicPr preferRelativeResize="0"/>
          <p:nvPr/>
        </p:nvPicPr>
        <p:blipFill rotWithShape="1">
          <a:blip r:embed="rId7">
            <a:alphaModFix/>
          </a:blip>
          <a:srcRect b="0" l="0" r="0" t="0"/>
          <a:stretch/>
        </p:blipFill>
        <p:spPr>
          <a:xfrm rot="5400000">
            <a:off x="1501809" y="3870110"/>
            <a:ext cx="222187" cy="142492"/>
          </a:xfrm>
          <a:prstGeom prst="rect">
            <a:avLst/>
          </a:prstGeom>
          <a:noFill/>
          <a:ln>
            <a:noFill/>
          </a:ln>
        </p:spPr>
      </p:pic>
      <p:sp>
        <p:nvSpPr>
          <p:cNvPr id="543" name="Google Shape;543;p62"/>
          <p:cNvSpPr/>
          <p:nvPr/>
        </p:nvSpPr>
        <p:spPr>
          <a:xfrm flipH="1">
            <a:off x="2960390" y="4449808"/>
            <a:ext cx="1347600" cy="28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5"/>
              <a:buFont typeface="Arial"/>
              <a:buNone/>
            </a:pPr>
            <a:r>
              <a:rPr b="1" i="0" lang="en" sz="525" u="none" cap="none" strike="noStrike">
                <a:solidFill>
                  <a:srgbClr val="3F3F3F"/>
                </a:solidFill>
                <a:latin typeface="Arial"/>
                <a:ea typeface="Arial"/>
                <a:cs typeface="Arial"/>
                <a:sym typeface="Arial"/>
              </a:rPr>
              <a:t>CLOUD &amp; VIRTUAL</a:t>
            </a:r>
            <a:endParaRPr b="0" i="0" sz="1400" u="none" cap="none" strike="noStrike">
              <a:solidFill>
                <a:srgbClr val="000000"/>
              </a:solidFill>
              <a:latin typeface="Arial"/>
              <a:ea typeface="Arial"/>
              <a:cs typeface="Arial"/>
              <a:sym typeface="Arial"/>
            </a:endParaRPr>
          </a:p>
        </p:txBody>
      </p:sp>
      <p:sp>
        <p:nvSpPr>
          <p:cNvPr id="544" name="Google Shape;544;p62"/>
          <p:cNvSpPr/>
          <p:nvPr/>
        </p:nvSpPr>
        <p:spPr>
          <a:xfrm>
            <a:off x="957876" y="3022663"/>
            <a:ext cx="1678200" cy="49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381460"/>
                </a:solidFill>
                <a:latin typeface="Arial"/>
                <a:ea typeface="Arial"/>
                <a:cs typeface="Arial"/>
                <a:sym typeface="Arial"/>
              </a:rPr>
              <a:t>Some of our featured, prebuilt integrations.</a:t>
            </a:r>
            <a:endParaRPr b="0" i="0" sz="1000" u="none" cap="none" strike="noStrike">
              <a:solidFill>
                <a:srgbClr val="000000"/>
              </a:solidFill>
              <a:latin typeface="Arial"/>
              <a:ea typeface="Arial"/>
              <a:cs typeface="Arial"/>
              <a:sym typeface="Arial"/>
            </a:endParaRPr>
          </a:p>
        </p:txBody>
      </p:sp>
      <p:cxnSp>
        <p:nvCxnSpPr>
          <p:cNvPr id="545" name="Google Shape;545;p62"/>
          <p:cNvCxnSpPr/>
          <p:nvPr/>
        </p:nvCxnSpPr>
        <p:spPr>
          <a:xfrm>
            <a:off x="2733133" y="2894959"/>
            <a:ext cx="0" cy="733800"/>
          </a:xfrm>
          <a:prstGeom prst="straightConnector1">
            <a:avLst/>
          </a:prstGeom>
          <a:noFill/>
          <a:ln cap="flat" cmpd="sng" w="19050">
            <a:solidFill>
              <a:schemeClr val="accent3"/>
            </a:solidFill>
            <a:prstDash val="solid"/>
            <a:miter lim="800000"/>
            <a:headEnd len="sm" w="sm" type="none"/>
            <a:tailEnd len="sm" w="sm" type="none"/>
          </a:ln>
        </p:spPr>
      </p:cxnSp>
      <p:sp>
        <p:nvSpPr>
          <p:cNvPr id="546" name="Google Shape;546;p62"/>
          <p:cNvSpPr/>
          <p:nvPr/>
        </p:nvSpPr>
        <p:spPr>
          <a:xfrm>
            <a:off x="1856658" y="3775969"/>
            <a:ext cx="322500" cy="348900"/>
          </a:xfrm>
          <a:prstGeom prst="ellipse">
            <a:avLst/>
          </a:prstGeom>
          <a:solidFill>
            <a:srgbClr val="571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47" name="Google Shape;547;p62"/>
          <p:cNvSpPr/>
          <p:nvPr/>
        </p:nvSpPr>
        <p:spPr>
          <a:xfrm>
            <a:off x="2262129" y="3775969"/>
            <a:ext cx="322500" cy="348900"/>
          </a:xfrm>
          <a:prstGeom prst="ellipse">
            <a:avLst/>
          </a:prstGeom>
          <a:solidFill>
            <a:srgbClr val="571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548" name="Google Shape;548;p62"/>
          <p:cNvPicPr preferRelativeResize="0"/>
          <p:nvPr/>
        </p:nvPicPr>
        <p:blipFill rotWithShape="1">
          <a:blip r:embed="rId8">
            <a:alphaModFix/>
          </a:blip>
          <a:srcRect b="0" l="0" r="0" t="0"/>
          <a:stretch/>
        </p:blipFill>
        <p:spPr>
          <a:xfrm>
            <a:off x="1891243" y="3864397"/>
            <a:ext cx="254601" cy="178879"/>
          </a:xfrm>
          <a:prstGeom prst="rect">
            <a:avLst/>
          </a:prstGeom>
          <a:noFill/>
          <a:ln>
            <a:noFill/>
          </a:ln>
        </p:spPr>
      </p:pic>
      <p:pic>
        <p:nvPicPr>
          <p:cNvPr id="549" name="Google Shape;549;p62"/>
          <p:cNvPicPr preferRelativeResize="0"/>
          <p:nvPr/>
        </p:nvPicPr>
        <p:blipFill rotWithShape="1">
          <a:blip r:embed="rId9">
            <a:alphaModFix/>
          </a:blip>
          <a:srcRect b="0" l="0" r="0" t="0"/>
          <a:stretch/>
        </p:blipFill>
        <p:spPr>
          <a:xfrm>
            <a:off x="2337166" y="3841467"/>
            <a:ext cx="166528" cy="221280"/>
          </a:xfrm>
          <a:prstGeom prst="rect">
            <a:avLst/>
          </a:prstGeom>
          <a:noFill/>
          <a:ln>
            <a:noFill/>
          </a:ln>
        </p:spPr>
      </p:pic>
      <p:cxnSp>
        <p:nvCxnSpPr>
          <p:cNvPr id="550" name="Google Shape;550;p62"/>
          <p:cNvCxnSpPr/>
          <p:nvPr/>
        </p:nvCxnSpPr>
        <p:spPr>
          <a:xfrm rot="10800000">
            <a:off x="1069574" y="4299011"/>
            <a:ext cx="1639200" cy="0"/>
          </a:xfrm>
          <a:prstGeom prst="straightConnector1">
            <a:avLst/>
          </a:prstGeom>
          <a:noFill/>
          <a:ln cap="flat" cmpd="sng" w="19050">
            <a:solidFill>
              <a:schemeClr val="accent3"/>
            </a:solidFill>
            <a:prstDash val="solid"/>
            <a:miter lim="800000"/>
            <a:headEnd len="sm" w="sm" type="none"/>
            <a:tailEnd len="sm" w="sm" type="none"/>
          </a:ln>
        </p:spPr>
      </p:cxnSp>
      <p:cxnSp>
        <p:nvCxnSpPr>
          <p:cNvPr id="551" name="Google Shape;551;p62"/>
          <p:cNvCxnSpPr/>
          <p:nvPr/>
        </p:nvCxnSpPr>
        <p:spPr>
          <a:xfrm>
            <a:off x="1956156" y="4280182"/>
            <a:ext cx="0" cy="112800"/>
          </a:xfrm>
          <a:prstGeom prst="straightConnector1">
            <a:avLst/>
          </a:prstGeom>
          <a:noFill/>
          <a:ln cap="flat" cmpd="sng" w="19050">
            <a:solidFill>
              <a:schemeClr val="accent3"/>
            </a:solidFill>
            <a:prstDash val="solid"/>
            <a:miter lim="800000"/>
            <a:headEnd len="sm" w="sm" type="none"/>
            <a:tailEnd len="sm" w="sm" type="none"/>
          </a:ln>
        </p:spPr>
      </p:cxnSp>
      <p:sp>
        <p:nvSpPr>
          <p:cNvPr id="552" name="Google Shape;552;p62"/>
          <p:cNvSpPr/>
          <p:nvPr/>
        </p:nvSpPr>
        <p:spPr>
          <a:xfrm>
            <a:off x="2873522" y="3775969"/>
            <a:ext cx="322500" cy="3489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53" name="Google Shape;553;p62"/>
          <p:cNvSpPr/>
          <p:nvPr/>
        </p:nvSpPr>
        <p:spPr>
          <a:xfrm>
            <a:off x="3278993" y="3775969"/>
            <a:ext cx="322500" cy="3489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54" name="Google Shape;554;p62"/>
          <p:cNvSpPr/>
          <p:nvPr/>
        </p:nvSpPr>
        <p:spPr>
          <a:xfrm>
            <a:off x="3684464" y="3775969"/>
            <a:ext cx="322500" cy="3489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55" name="Google Shape;555;p62"/>
          <p:cNvSpPr/>
          <p:nvPr/>
        </p:nvSpPr>
        <p:spPr>
          <a:xfrm>
            <a:off x="4089936" y="3775969"/>
            <a:ext cx="322500" cy="3489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56" name="Google Shape;556;p62"/>
          <p:cNvSpPr/>
          <p:nvPr/>
        </p:nvSpPr>
        <p:spPr>
          <a:xfrm>
            <a:off x="6104841" y="3804058"/>
            <a:ext cx="322500" cy="3489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57" name="Google Shape;557;p62"/>
          <p:cNvSpPr/>
          <p:nvPr/>
        </p:nvSpPr>
        <p:spPr>
          <a:xfrm>
            <a:off x="7237160" y="3804058"/>
            <a:ext cx="322500" cy="3489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A picture containing shape&#10;&#10;Description automatically generated" id="558" name="Google Shape;558;p62"/>
          <p:cNvPicPr preferRelativeResize="0"/>
          <p:nvPr/>
        </p:nvPicPr>
        <p:blipFill rotWithShape="1">
          <a:blip r:embed="rId10">
            <a:alphaModFix/>
          </a:blip>
          <a:srcRect b="0" l="0" r="0" t="0"/>
          <a:stretch/>
        </p:blipFill>
        <p:spPr>
          <a:xfrm>
            <a:off x="2916211" y="3859503"/>
            <a:ext cx="226412" cy="154087"/>
          </a:xfrm>
          <a:prstGeom prst="rect">
            <a:avLst/>
          </a:prstGeom>
          <a:noFill/>
          <a:ln>
            <a:noFill/>
          </a:ln>
        </p:spPr>
      </p:pic>
      <p:pic>
        <p:nvPicPr>
          <p:cNvPr descr="Icon&#10;&#10;Description automatically generated" id="559" name="Google Shape;559;p62"/>
          <p:cNvPicPr preferRelativeResize="0"/>
          <p:nvPr/>
        </p:nvPicPr>
        <p:blipFill rotWithShape="1">
          <a:blip r:embed="rId11">
            <a:alphaModFix/>
          </a:blip>
          <a:srcRect b="0" l="0" r="0" t="0"/>
          <a:stretch/>
        </p:blipFill>
        <p:spPr>
          <a:xfrm>
            <a:off x="3345388" y="3830262"/>
            <a:ext cx="178629" cy="213765"/>
          </a:xfrm>
          <a:prstGeom prst="rect">
            <a:avLst/>
          </a:prstGeom>
          <a:noFill/>
          <a:ln>
            <a:noFill/>
          </a:ln>
        </p:spPr>
      </p:pic>
      <p:pic>
        <p:nvPicPr>
          <p:cNvPr id="560" name="Google Shape;560;p62"/>
          <p:cNvPicPr preferRelativeResize="0"/>
          <p:nvPr/>
        </p:nvPicPr>
        <p:blipFill rotWithShape="1">
          <a:blip r:embed="rId12">
            <a:alphaModFix/>
          </a:blip>
          <a:srcRect b="0" l="0" r="0" t="0"/>
          <a:stretch/>
        </p:blipFill>
        <p:spPr>
          <a:xfrm>
            <a:off x="3713057" y="3843574"/>
            <a:ext cx="248189" cy="170016"/>
          </a:xfrm>
          <a:prstGeom prst="rect">
            <a:avLst/>
          </a:prstGeom>
          <a:noFill/>
          <a:ln>
            <a:noFill/>
          </a:ln>
        </p:spPr>
      </p:pic>
      <p:pic>
        <p:nvPicPr>
          <p:cNvPr id="561" name="Google Shape;561;p62"/>
          <p:cNvPicPr preferRelativeResize="0"/>
          <p:nvPr/>
        </p:nvPicPr>
        <p:blipFill rotWithShape="1">
          <a:blip r:embed="rId13">
            <a:alphaModFix/>
          </a:blip>
          <a:srcRect b="0" l="0" r="0" t="0"/>
          <a:stretch/>
        </p:blipFill>
        <p:spPr>
          <a:xfrm>
            <a:off x="4126403" y="3825962"/>
            <a:ext cx="254682" cy="198057"/>
          </a:xfrm>
          <a:prstGeom prst="rect">
            <a:avLst/>
          </a:prstGeom>
          <a:noFill/>
          <a:ln>
            <a:noFill/>
          </a:ln>
        </p:spPr>
      </p:pic>
      <p:cxnSp>
        <p:nvCxnSpPr>
          <p:cNvPr id="562" name="Google Shape;562;p62"/>
          <p:cNvCxnSpPr/>
          <p:nvPr/>
        </p:nvCxnSpPr>
        <p:spPr>
          <a:xfrm rot="10800000">
            <a:off x="2848022" y="4290111"/>
            <a:ext cx="1526400" cy="0"/>
          </a:xfrm>
          <a:prstGeom prst="straightConnector1">
            <a:avLst/>
          </a:prstGeom>
          <a:noFill/>
          <a:ln cap="flat" cmpd="sng" w="19050">
            <a:solidFill>
              <a:schemeClr val="accent3"/>
            </a:solidFill>
            <a:prstDash val="solid"/>
            <a:miter lim="800000"/>
            <a:headEnd len="sm" w="sm" type="none"/>
            <a:tailEnd len="sm" w="sm" type="none"/>
          </a:ln>
        </p:spPr>
      </p:cxnSp>
      <p:cxnSp>
        <p:nvCxnSpPr>
          <p:cNvPr id="563" name="Google Shape;563;p62"/>
          <p:cNvCxnSpPr/>
          <p:nvPr/>
        </p:nvCxnSpPr>
        <p:spPr>
          <a:xfrm>
            <a:off x="3641729" y="4280182"/>
            <a:ext cx="0" cy="112800"/>
          </a:xfrm>
          <a:prstGeom prst="straightConnector1">
            <a:avLst/>
          </a:prstGeom>
          <a:noFill/>
          <a:ln cap="flat" cmpd="sng" w="19050">
            <a:solidFill>
              <a:schemeClr val="accent3"/>
            </a:solidFill>
            <a:prstDash val="solid"/>
            <a:miter lim="800000"/>
            <a:headEnd len="sm" w="sm" type="none"/>
            <a:tailEnd len="sm" w="sm" type="none"/>
          </a:ln>
        </p:spPr>
      </p:cxnSp>
      <p:pic>
        <p:nvPicPr>
          <p:cNvPr id="564" name="Google Shape;564;p62"/>
          <p:cNvPicPr preferRelativeResize="0"/>
          <p:nvPr/>
        </p:nvPicPr>
        <p:blipFill rotWithShape="1">
          <a:blip r:embed="rId14">
            <a:alphaModFix/>
          </a:blip>
          <a:srcRect b="0" l="0" r="0" t="0"/>
          <a:stretch/>
        </p:blipFill>
        <p:spPr>
          <a:xfrm>
            <a:off x="6149354" y="3869556"/>
            <a:ext cx="233519" cy="193890"/>
          </a:xfrm>
          <a:prstGeom prst="rect">
            <a:avLst/>
          </a:prstGeom>
          <a:noFill/>
          <a:ln>
            <a:noFill/>
          </a:ln>
        </p:spPr>
      </p:pic>
      <p:pic>
        <p:nvPicPr>
          <p:cNvPr descr="Icon&#10;&#10;Description automatically generated" id="565" name="Google Shape;565;p62"/>
          <p:cNvPicPr preferRelativeResize="0"/>
          <p:nvPr/>
        </p:nvPicPr>
        <p:blipFill rotWithShape="1">
          <a:blip r:embed="rId15">
            <a:alphaModFix/>
          </a:blip>
          <a:srcRect b="0" l="0" r="0" t="0"/>
          <a:stretch/>
        </p:blipFill>
        <p:spPr>
          <a:xfrm>
            <a:off x="7295493" y="3847209"/>
            <a:ext cx="205849" cy="196137"/>
          </a:xfrm>
          <a:prstGeom prst="rect">
            <a:avLst/>
          </a:prstGeom>
          <a:noFill/>
          <a:ln>
            <a:noFill/>
          </a:ln>
        </p:spPr>
      </p:pic>
      <p:cxnSp>
        <p:nvCxnSpPr>
          <p:cNvPr id="566" name="Google Shape;566;p62"/>
          <p:cNvCxnSpPr/>
          <p:nvPr/>
        </p:nvCxnSpPr>
        <p:spPr>
          <a:xfrm rot="10800000">
            <a:off x="6009454" y="4290111"/>
            <a:ext cx="1526400" cy="0"/>
          </a:xfrm>
          <a:prstGeom prst="straightConnector1">
            <a:avLst/>
          </a:prstGeom>
          <a:noFill/>
          <a:ln cap="flat" cmpd="sng" w="19050">
            <a:solidFill>
              <a:schemeClr val="accent3"/>
            </a:solidFill>
            <a:prstDash val="solid"/>
            <a:miter lim="800000"/>
            <a:headEnd len="sm" w="sm" type="none"/>
            <a:tailEnd len="sm" w="sm" type="none"/>
          </a:ln>
        </p:spPr>
      </p:cxnSp>
      <p:cxnSp>
        <p:nvCxnSpPr>
          <p:cNvPr id="567" name="Google Shape;567;p62"/>
          <p:cNvCxnSpPr/>
          <p:nvPr/>
        </p:nvCxnSpPr>
        <p:spPr>
          <a:xfrm>
            <a:off x="7025136" y="4280182"/>
            <a:ext cx="0" cy="112800"/>
          </a:xfrm>
          <a:prstGeom prst="straightConnector1">
            <a:avLst/>
          </a:prstGeom>
          <a:noFill/>
          <a:ln cap="flat" cmpd="sng" w="19050">
            <a:solidFill>
              <a:schemeClr val="accent3"/>
            </a:solidFill>
            <a:prstDash val="solid"/>
            <a:miter lim="800000"/>
            <a:headEnd len="sm" w="sm" type="none"/>
            <a:tailEnd len="sm" w="sm" type="none"/>
          </a:ln>
        </p:spPr>
      </p:cxnSp>
      <p:sp>
        <p:nvSpPr>
          <p:cNvPr id="568" name="Google Shape;568;p62"/>
          <p:cNvSpPr/>
          <p:nvPr/>
        </p:nvSpPr>
        <p:spPr>
          <a:xfrm flipH="1">
            <a:off x="6141145" y="4425641"/>
            <a:ext cx="1347600" cy="306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5"/>
              <a:buFont typeface="Arial"/>
              <a:buNone/>
            </a:pPr>
            <a:r>
              <a:rPr b="1" i="0" lang="en" sz="525" u="none" cap="none" strike="noStrike">
                <a:solidFill>
                  <a:srgbClr val="3F3F3F"/>
                </a:solidFill>
                <a:latin typeface="Arial"/>
                <a:ea typeface="Arial"/>
                <a:cs typeface="Arial"/>
                <a:sym typeface="Arial"/>
              </a:rPr>
              <a:t> OT / IOT / IOMT DEVICES</a:t>
            </a:r>
            <a:endParaRPr b="0" i="0" sz="1400" u="none" cap="none" strike="noStrike">
              <a:solidFill>
                <a:srgbClr val="000000"/>
              </a:solidFill>
              <a:latin typeface="Arial"/>
              <a:ea typeface="Arial"/>
              <a:cs typeface="Arial"/>
              <a:sym typeface="Arial"/>
            </a:endParaRPr>
          </a:p>
        </p:txBody>
      </p:sp>
      <p:sp>
        <p:nvSpPr>
          <p:cNvPr id="569" name="Google Shape;569;p62"/>
          <p:cNvSpPr/>
          <p:nvPr/>
        </p:nvSpPr>
        <p:spPr>
          <a:xfrm>
            <a:off x="6488064" y="3805812"/>
            <a:ext cx="322500" cy="3489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cxnSp>
        <p:nvCxnSpPr>
          <p:cNvPr id="570" name="Google Shape;570;p62"/>
          <p:cNvCxnSpPr/>
          <p:nvPr/>
        </p:nvCxnSpPr>
        <p:spPr>
          <a:xfrm rot="10800000">
            <a:off x="6001258" y="3711308"/>
            <a:ext cx="1588500" cy="23100"/>
          </a:xfrm>
          <a:prstGeom prst="straightConnector1">
            <a:avLst/>
          </a:prstGeom>
          <a:noFill/>
          <a:ln cap="flat" cmpd="sng" w="19050">
            <a:solidFill>
              <a:schemeClr val="accent3"/>
            </a:solidFill>
            <a:prstDash val="solid"/>
            <a:miter lim="800000"/>
            <a:headEnd len="sm" w="sm" type="none"/>
            <a:tailEnd len="sm" w="sm" type="none"/>
          </a:ln>
        </p:spPr>
      </p:cxnSp>
      <p:cxnSp>
        <p:nvCxnSpPr>
          <p:cNvPr id="571" name="Google Shape;571;p62"/>
          <p:cNvCxnSpPr/>
          <p:nvPr/>
        </p:nvCxnSpPr>
        <p:spPr>
          <a:xfrm flipH="1" rot="10800000">
            <a:off x="6746942" y="3391515"/>
            <a:ext cx="12900" cy="356100"/>
          </a:xfrm>
          <a:prstGeom prst="straightConnector1">
            <a:avLst/>
          </a:prstGeom>
          <a:noFill/>
          <a:ln cap="flat" cmpd="sng" w="19050">
            <a:solidFill>
              <a:schemeClr val="accent3"/>
            </a:solidFill>
            <a:prstDash val="dash"/>
            <a:miter lim="800000"/>
            <a:headEnd len="sm" w="sm" type="none"/>
            <a:tailEnd len="sm" w="sm" type="none"/>
          </a:ln>
        </p:spPr>
      </p:cxnSp>
      <p:pic>
        <p:nvPicPr>
          <p:cNvPr id="572" name="Google Shape;572;p62"/>
          <p:cNvPicPr preferRelativeResize="0"/>
          <p:nvPr/>
        </p:nvPicPr>
        <p:blipFill rotWithShape="1">
          <a:blip r:embed="rId16">
            <a:alphaModFix/>
          </a:blip>
          <a:srcRect b="0" l="0" r="0" t="0"/>
          <a:stretch/>
        </p:blipFill>
        <p:spPr>
          <a:xfrm>
            <a:off x="6536139" y="3859529"/>
            <a:ext cx="226395" cy="244778"/>
          </a:xfrm>
          <a:prstGeom prst="rect">
            <a:avLst/>
          </a:prstGeom>
          <a:noFill/>
          <a:ln>
            <a:noFill/>
          </a:ln>
        </p:spPr>
      </p:pic>
      <p:pic>
        <p:nvPicPr>
          <p:cNvPr id="573" name="Google Shape;573;p62"/>
          <p:cNvPicPr preferRelativeResize="0"/>
          <p:nvPr/>
        </p:nvPicPr>
        <p:blipFill rotWithShape="1">
          <a:blip r:embed="rId17">
            <a:alphaModFix/>
          </a:blip>
          <a:srcRect b="0" l="0" r="0" t="0"/>
          <a:stretch/>
        </p:blipFill>
        <p:spPr>
          <a:xfrm>
            <a:off x="6911939" y="3865432"/>
            <a:ext cx="226398" cy="225998"/>
          </a:xfrm>
          <a:prstGeom prst="rect">
            <a:avLst/>
          </a:prstGeom>
          <a:noFill/>
          <a:ln>
            <a:noFill/>
          </a:ln>
        </p:spPr>
      </p:pic>
      <p:sp>
        <p:nvSpPr>
          <p:cNvPr id="574" name="Google Shape;574;p62"/>
          <p:cNvSpPr/>
          <p:nvPr/>
        </p:nvSpPr>
        <p:spPr>
          <a:xfrm>
            <a:off x="7397381" y="2871394"/>
            <a:ext cx="14292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1" lang="en" sz="800">
                <a:solidFill>
                  <a:srgbClr val="381460"/>
                </a:solidFill>
              </a:rPr>
              <a:t>D</a:t>
            </a:r>
            <a:r>
              <a:rPr b="0" i="1" lang="en" sz="800" u="none" cap="none" strike="noStrike">
                <a:solidFill>
                  <a:srgbClr val="381460"/>
                </a:solidFill>
                <a:latin typeface="Arial"/>
                <a:ea typeface="Arial"/>
                <a:cs typeface="Arial"/>
                <a:sym typeface="Arial"/>
              </a:rPr>
              <a:t>eep packet inspection provided with Armis collectors.</a:t>
            </a:r>
            <a:endParaRPr b="0" i="0" sz="1000" u="none" cap="none" strike="noStrike">
              <a:solidFill>
                <a:srgbClr val="000000"/>
              </a:solidFill>
              <a:latin typeface="Arial"/>
              <a:ea typeface="Arial"/>
              <a:cs typeface="Arial"/>
              <a:sym typeface="Arial"/>
            </a:endParaRPr>
          </a:p>
        </p:txBody>
      </p:sp>
      <p:pic>
        <p:nvPicPr>
          <p:cNvPr id="575" name="Google Shape;575;p62"/>
          <p:cNvPicPr preferRelativeResize="0"/>
          <p:nvPr/>
        </p:nvPicPr>
        <p:blipFill rotWithShape="1">
          <a:blip r:embed="rId18">
            <a:alphaModFix/>
          </a:blip>
          <a:srcRect b="0" l="0" r="0" t="0"/>
          <a:stretch/>
        </p:blipFill>
        <p:spPr>
          <a:xfrm>
            <a:off x="0" y="-5"/>
            <a:ext cx="574880" cy="574880"/>
          </a:xfrm>
          <a:prstGeom prst="rect">
            <a:avLst/>
          </a:prstGeom>
          <a:noFill/>
          <a:ln>
            <a:noFill/>
          </a:ln>
        </p:spPr>
      </p:pic>
      <p:pic>
        <p:nvPicPr>
          <p:cNvPr descr="A picture containing logo&#10;&#10;Description automatically generated" id="576" name="Google Shape;576;p62"/>
          <p:cNvPicPr preferRelativeResize="0"/>
          <p:nvPr/>
        </p:nvPicPr>
        <p:blipFill rotWithShape="1">
          <a:blip r:embed="rId19">
            <a:alphaModFix/>
          </a:blip>
          <a:srcRect b="10276" l="3489" r="11193" t="5277"/>
          <a:stretch/>
        </p:blipFill>
        <p:spPr>
          <a:xfrm>
            <a:off x="6028603" y="802490"/>
            <a:ext cx="2173836" cy="147801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63"/>
          <p:cNvSpPr/>
          <p:nvPr/>
        </p:nvSpPr>
        <p:spPr>
          <a:xfrm flipH="1" rot="-5400000">
            <a:off x="2661158" y="2470162"/>
            <a:ext cx="222000" cy="402600"/>
          </a:xfrm>
          <a:prstGeom prst="downArrow">
            <a:avLst>
              <a:gd fmla="val 50000" name="adj1"/>
              <a:gd fmla="val 50000" name="adj2"/>
            </a:avLst>
          </a:prstGeom>
          <a:gradFill>
            <a:gsLst>
              <a:gs pos="0">
                <a:srgbClr val="F0FDFD"/>
              </a:gs>
              <a:gs pos="58000">
                <a:srgbClr val="BBA7D8"/>
              </a:gs>
              <a:gs pos="100000">
                <a:srgbClr val="38146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583" name="Google Shape;583;p63"/>
          <p:cNvPicPr preferRelativeResize="0"/>
          <p:nvPr/>
        </p:nvPicPr>
        <p:blipFill rotWithShape="1">
          <a:blip r:embed="rId3">
            <a:alphaModFix/>
          </a:blip>
          <a:srcRect b="0" l="0" r="0" t="0"/>
          <a:stretch/>
        </p:blipFill>
        <p:spPr>
          <a:xfrm>
            <a:off x="203230" y="1018365"/>
            <a:ext cx="2872437" cy="3708400"/>
          </a:xfrm>
          <a:prstGeom prst="rect">
            <a:avLst/>
          </a:prstGeom>
          <a:noFill/>
          <a:ln>
            <a:noFill/>
          </a:ln>
        </p:spPr>
      </p:pic>
      <p:sp>
        <p:nvSpPr>
          <p:cNvPr id="584" name="Google Shape;584;p63"/>
          <p:cNvSpPr txBox="1"/>
          <p:nvPr>
            <p:ph idx="1" type="body"/>
          </p:nvPr>
        </p:nvSpPr>
        <p:spPr>
          <a:xfrm>
            <a:off x="578287" y="530556"/>
            <a:ext cx="7991100" cy="650100"/>
          </a:xfrm>
          <a:prstGeom prst="rect">
            <a:avLst/>
          </a:prstGeom>
          <a:noFill/>
          <a:ln>
            <a:noFill/>
          </a:ln>
        </p:spPr>
        <p:txBody>
          <a:bodyPr anchorCtr="0" anchor="t" bIns="0" lIns="0" spcFirstLastPara="1" rIns="0" wrap="square" tIns="0">
            <a:noAutofit/>
          </a:bodyPr>
          <a:lstStyle/>
          <a:p>
            <a:pPr indent="0" lvl="0" marL="0" rtl="0" algn="ctr">
              <a:lnSpc>
                <a:spcPct val="113636"/>
              </a:lnSpc>
              <a:spcBef>
                <a:spcPts val="0"/>
              </a:spcBef>
              <a:spcAft>
                <a:spcPts val="0"/>
              </a:spcAft>
              <a:buSzPts val="2200"/>
              <a:buNone/>
            </a:pPr>
            <a:r>
              <a:rPr b="1" lang="en"/>
              <a:t>Complete. Unified. Actionable.</a:t>
            </a:r>
            <a:endParaRPr b="1"/>
          </a:p>
        </p:txBody>
      </p:sp>
      <p:pic>
        <p:nvPicPr>
          <p:cNvPr descr="A picture containing logo&#10;&#10;Description automatically generated" id="585" name="Google Shape;585;p63"/>
          <p:cNvPicPr preferRelativeResize="0"/>
          <p:nvPr/>
        </p:nvPicPr>
        <p:blipFill rotWithShape="1">
          <a:blip r:embed="rId4">
            <a:alphaModFix/>
          </a:blip>
          <a:srcRect b="10276" l="3489" r="11193" t="5277"/>
          <a:stretch/>
        </p:blipFill>
        <p:spPr>
          <a:xfrm>
            <a:off x="2953154" y="1885316"/>
            <a:ext cx="2010855" cy="1264382"/>
          </a:xfrm>
          <a:prstGeom prst="rect">
            <a:avLst/>
          </a:prstGeom>
          <a:noFill/>
          <a:ln>
            <a:noFill/>
          </a:ln>
        </p:spPr>
      </p:pic>
      <p:sp>
        <p:nvSpPr>
          <p:cNvPr id="586" name="Google Shape;586;p63"/>
          <p:cNvSpPr/>
          <p:nvPr/>
        </p:nvSpPr>
        <p:spPr>
          <a:xfrm rot="5400000">
            <a:off x="2632595" y="2650060"/>
            <a:ext cx="222000" cy="402600"/>
          </a:xfrm>
          <a:prstGeom prst="downArrow">
            <a:avLst>
              <a:gd fmla="val 50000" name="adj1"/>
              <a:gd fmla="val 50000" name="adj2"/>
            </a:avLst>
          </a:prstGeom>
          <a:gradFill>
            <a:gsLst>
              <a:gs pos="0">
                <a:srgbClr val="F0FDFD"/>
              </a:gs>
              <a:gs pos="58000">
                <a:srgbClr val="BBA7D8"/>
              </a:gs>
              <a:gs pos="100000">
                <a:srgbClr val="38146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87" name="Google Shape;587;p63"/>
          <p:cNvSpPr/>
          <p:nvPr/>
        </p:nvSpPr>
        <p:spPr>
          <a:xfrm>
            <a:off x="5228279" y="1831136"/>
            <a:ext cx="3671100" cy="458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1" i="0" lang="en" sz="2000" u="none" cap="none" strike="noStrike">
                <a:solidFill>
                  <a:srgbClr val="35006D"/>
                </a:solidFill>
                <a:latin typeface="Arial"/>
                <a:ea typeface="Arial"/>
                <a:cs typeface="Arial"/>
                <a:sym typeface="Arial"/>
              </a:rPr>
              <a:t>Fast to deploy</a:t>
            </a:r>
            <a:endParaRPr b="0" i="0" sz="1100" u="none" cap="none" strike="noStrike">
              <a:solidFill>
                <a:srgbClr val="35006D"/>
              </a:solidFill>
              <a:latin typeface="Arial"/>
              <a:ea typeface="Arial"/>
              <a:cs typeface="Arial"/>
              <a:sym typeface="Arial"/>
            </a:endParaRPr>
          </a:p>
        </p:txBody>
      </p:sp>
      <p:cxnSp>
        <p:nvCxnSpPr>
          <p:cNvPr id="588" name="Google Shape;588;p63"/>
          <p:cNvCxnSpPr/>
          <p:nvPr/>
        </p:nvCxnSpPr>
        <p:spPr>
          <a:xfrm>
            <a:off x="5052013" y="1903228"/>
            <a:ext cx="0" cy="1850100"/>
          </a:xfrm>
          <a:prstGeom prst="straightConnector1">
            <a:avLst/>
          </a:prstGeom>
          <a:noFill/>
          <a:ln cap="rnd" cmpd="sng" w="15875">
            <a:solidFill>
              <a:srgbClr val="3A3A3A"/>
            </a:solidFill>
            <a:prstDash val="solid"/>
            <a:miter lim="800000"/>
            <a:headEnd len="sm" w="sm" type="none"/>
            <a:tailEnd len="sm" w="sm" type="none"/>
          </a:ln>
        </p:spPr>
      </p:cxnSp>
      <p:sp>
        <p:nvSpPr>
          <p:cNvPr id="589" name="Google Shape;589;p63"/>
          <p:cNvSpPr/>
          <p:nvPr/>
        </p:nvSpPr>
        <p:spPr>
          <a:xfrm>
            <a:off x="4561149" y="2417864"/>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0" name="Google Shape;590;p63"/>
          <p:cNvSpPr/>
          <p:nvPr/>
        </p:nvSpPr>
        <p:spPr>
          <a:xfrm>
            <a:off x="5228279" y="2149991"/>
            <a:ext cx="3671100" cy="1996800"/>
          </a:xfrm>
          <a:prstGeom prst="rect">
            <a:avLst/>
          </a:prstGeom>
          <a:noFill/>
          <a:ln>
            <a:noFill/>
          </a:ln>
        </p:spPr>
        <p:txBody>
          <a:bodyPr anchorCtr="0" anchor="t" bIns="0" lIns="0" spcFirstLastPara="1" rIns="0" wrap="square" tIns="0">
            <a:noAutofit/>
          </a:bodyPr>
          <a:lstStyle/>
          <a:p>
            <a:pPr indent="-285750" lvl="0" marL="285750" marR="0" rtl="0" algn="l">
              <a:lnSpc>
                <a:spcPct val="121428"/>
              </a:lnSpc>
              <a:spcBef>
                <a:spcPts val="900"/>
              </a:spcBef>
              <a:spcAft>
                <a:spcPts val="0"/>
              </a:spcAft>
              <a:buClr>
                <a:srgbClr val="009EFF"/>
              </a:buClr>
              <a:buSzPts val="1400"/>
              <a:buFont typeface="Arial"/>
              <a:buChar char="•"/>
            </a:pPr>
            <a:r>
              <a:rPr b="0" i="0" lang="en" sz="1400" u="none" cap="none" strike="noStrike">
                <a:solidFill>
                  <a:srgbClr val="7F7F7F"/>
                </a:solidFill>
                <a:latin typeface="Arial"/>
                <a:ea typeface="Arial"/>
                <a:cs typeface="Arial"/>
                <a:sym typeface="Arial"/>
              </a:rPr>
              <a:t>No agents</a:t>
            </a:r>
            <a:endParaRPr b="0" i="0" sz="1400" u="none" cap="none" strike="noStrike">
              <a:solidFill>
                <a:srgbClr val="000000"/>
              </a:solidFill>
              <a:latin typeface="Arial"/>
              <a:ea typeface="Arial"/>
              <a:cs typeface="Arial"/>
              <a:sym typeface="Arial"/>
            </a:endParaRPr>
          </a:p>
          <a:p>
            <a:pPr indent="-285750" lvl="0" marL="285750" marR="0" rtl="0" algn="l">
              <a:lnSpc>
                <a:spcPct val="121428"/>
              </a:lnSpc>
              <a:spcBef>
                <a:spcPts val="450"/>
              </a:spcBef>
              <a:spcAft>
                <a:spcPts val="0"/>
              </a:spcAft>
              <a:buClr>
                <a:srgbClr val="009EFF"/>
              </a:buClr>
              <a:buSzPts val="1400"/>
              <a:buFont typeface="Arial"/>
              <a:buChar char="•"/>
            </a:pPr>
            <a:r>
              <a:rPr b="0" i="0" lang="en" sz="1400" u="none" cap="none" strike="noStrike">
                <a:solidFill>
                  <a:srgbClr val="7F7F7F"/>
                </a:solidFill>
                <a:latin typeface="Arial"/>
                <a:ea typeface="Arial"/>
                <a:cs typeface="Arial"/>
                <a:sym typeface="Arial"/>
              </a:rPr>
              <a:t>Deploys in minutes to hours</a:t>
            </a:r>
            <a:endParaRPr b="0" i="0" sz="1400" u="none" cap="none" strike="noStrike">
              <a:solidFill>
                <a:srgbClr val="000000"/>
              </a:solidFill>
              <a:latin typeface="Arial"/>
              <a:ea typeface="Arial"/>
              <a:cs typeface="Arial"/>
              <a:sym typeface="Arial"/>
            </a:endParaRPr>
          </a:p>
          <a:p>
            <a:pPr indent="-285750" lvl="0" marL="285750" marR="0" rtl="0" algn="l">
              <a:lnSpc>
                <a:spcPct val="121428"/>
              </a:lnSpc>
              <a:spcBef>
                <a:spcPts val="450"/>
              </a:spcBef>
              <a:spcAft>
                <a:spcPts val="0"/>
              </a:spcAft>
              <a:buClr>
                <a:srgbClr val="009EFF"/>
              </a:buClr>
              <a:buSzPts val="1400"/>
              <a:buFont typeface="Arial"/>
              <a:buChar char="•"/>
            </a:pPr>
            <a:r>
              <a:rPr b="0" i="0" lang="en" sz="1400" u="none" cap="none" strike="noStrike">
                <a:solidFill>
                  <a:srgbClr val="7F7F7F"/>
                </a:solidFill>
                <a:latin typeface="Arial"/>
                <a:ea typeface="Arial"/>
                <a:cs typeface="Arial"/>
                <a:sym typeface="Arial"/>
              </a:rPr>
              <a:t>Integrates into existing IT &amp; security solutions</a:t>
            </a:r>
            <a:endParaRPr b="0" i="0" sz="1400" u="none" cap="none" strike="noStrike">
              <a:solidFill>
                <a:srgbClr val="000000"/>
              </a:solidFill>
              <a:latin typeface="Arial"/>
              <a:ea typeface="Arial"/>
              <a:cs typeface="Arial"/>
              <a:sym typeface="Arial"/>
            </a:endParaRPr>
          </a:p>
          <a:p>
            <a:pPr indent="-285750" lvl="0" marL="285750" marR="0" rtl="0" algn="l">
              <a:lnSpc>
                <a:spcPct val="121428"/>
              </a:lnSpc>
              <a:spcBef>
                <a:spcPts val="450"/>
              </a:spcBef>
              <a:spcAft>
                <a:spcPts val="0"/>
              </a:spcAft>
              <a:buClr>
                <a:srgbClr val="009EFF"/>
              </a:buClr>
              <a:buSzPts val="1400"/>
              <a:buFont typeface="Arial"/>
              <a:buChar char="•"/>
            </a:pPr>
            <a:r>
              <a:rPr b="0" i="0" lang="en" sz="1400" u="none" cap="none" strike="noStrike">
                <a:solidFill>
                  <a:srgbClr val="7F7F7F"/>
                </a:solidFill>
                <a:latin typeface="Arial"/>
                <a:ea typeface="Arial"/>
                <a:cs typeface="Arial"/>
                <a:sym typeface="Arial"/>
              </a:rPr>
              <a:t>No network impact</a:t>
            </a:r>
            <a:endParaRPr b="0" i="0" sz="1400" u="none" cap="none" strike="noStrike">
              <a:solidFill>
                <a:srgbClr val="000000"/>
              </a:solidFill>
              <a:latin typeface="Arial"/>
              <a:ea typeface="Arial"/>
              <a:cs typeface="Arial"/>
              <a:sym typeface="Arial"/>
            </a:endParaRPr>
          </a:p>
          <a:p>
            <a:pPr indent="-285750" lvl="0" marL="285750" marR="0" rtl="0" algn="l">
              <a:lnSpc>
                <a:spcPct val="121428"/>
              </a:lnSpc>
              <a:spcBef>
                <a:spcPts val="450"/>
              </a:spcBef>
              <a:spcAft>
                <a:spcPts val="0"/>
              </a:spcAft>
              <a:buClr>
                <a:srgbClr val="009EFF"/>
              </a:buClr>
              <a:buSzPts val="1400"/>
              <a:buFont typeface="Arial"/>
              <a:buChar char="•"/>
            </a:pPr>
            <a:r>
              <a:rPr b="0" i="0" lang="en" sz="1400" u="none" cap="none" strike="noStrike">
                <a:solidFill>
                  <a:srgbClr val="7F7F7F"/>
                </a:solidFill>
                <a:latin typeface="Arial"/>
                <a:ea typeface="Arial"/>
                <a:cs typeface="Arial"/>
                <a:sym typeface="Arial"/>
              </a:rPr>
              <a:t>Saves 100+ person-hours per year</a:t>
            </a:r>
            <a:endParaRPr b="0" i="0" sz="1400" u="none" cap="none" strike="noStrike">
              <a:solidFill>
                <a:srgbClr val="7F7F7F"/>
              </a:solidFill>
              <a:latin typeface="Arial"/>
              <a:ea typeface="Arial"/>
              <a:cs typeface="Arial"/>
              <a:sym typeface="Arial"/>
            </a:endParaRPr>
          </a:p>
        </p:txBody>
      </p:sp>
      <p:pic>
        <p:nvPicPr>
          <p:cNvPr id="591" name="Google Shape;591;p63"/>
          <p:cNvPicPr preferRelativeResize="0"/>
          <p:nvPr/>
        </p:nvPicPr>
        <p:blipFill rotWithShape="1">
          <a:blip r:embed="rId5">
            <a:alphaModFix/>
          </a:blip>
          <a:srcRect b="0" l="0" r="0" t="0"/>
          <a:stretch/>
        </p:blipFill>
        <p:spPr>
          <a:xfrm>
            <a:off x="0" y="-5"/>
            <a:ext cx="574880" cy="5748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64"/>
          <p:cNvSpPr/>
          <p:nvPr/>
        </p:nvSpPr>
        <p:spPr>
          <a:xfrm>
            <a:off x="6288200" y="1899275"/>
            <a:ext cx="2216700" cy="2000100"/>
          </a:xfrm>
          <a:prstGeom prst="rect">
            <a:avLst/>
          </a:prstGeom>
          <a:solidFill>
            <a:schemeClr val="lt1"/>
          </a:solidFill>
          <a:ln cap="flat" cmpd="sng" w="12700">
            <a:solidFill>
              <a:srgbClr val="F2F2F2"/>
            </a:solidFill>
            <a:prstDash val="solid"/>
            <a:round/>
            <a:headEnd len="sm" w="sm" type="none"/>
            <a:tailEnd len="sm" w="sm" type="none"/>
          </a:ln>
          <a:effectLst>
            <a:outerShdw blurRad="50800" rotWithShape="0" algn="ctr" dir="4200000" dist="50800">
              <a:srgbClr val="7F7F7F">
                <a:alpha val="490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D1D1A"/>
              </a:solidFill>
              <a:latin typeface="Arial"/>
              <a:ea typeface="Arial"/>
              <a:cs typeface="Arial"/>
              <a:sym typeface="Arial"/>
            </a:endParaRPr>
          </a:p>
        </p:txBody>
      </p:sp>
      <p:sp>
        <p:nvSpPr>
          <p:cNvPr id="598" name="Google Shape;598;p64"/>
          <p:cNvSpPr/>
          <p:nvPr/>
        </p:nvSpPr>
        <p:spPr>
          <a:xfrm>
            <a:off x="3469184" y="1899275"/>
            <a:ext cx="2216700" cy="2000100"/>
          </a:xfrm>
          <a:prstGeom prst="rect">
            <a:avLst/>
          </a:prstGeom>
          <a:solidFill>
            <a:schemeClr val="lt1"/>
          </a:solidFill>
          <a:ln cap="flat" cmpd="sng" w="12700">
            <a:solidFill>
              <a:srgbClr val="F2F2F2"/>
            </a:solidFill>
            <a:prstDash val="solid"/>
            <a:round/>
            <a:headEnd len="sm" w="sm" type="none"/>
            <a:tailEnd len="sm" w="sm" type="none"/>
          </a:ln>
          <a:effectLst>
            <a:outerShdw blurRad="50800" rotWithShape="0" algn="ctr" dir="4200000" dist="50800">
              <a:srgbClr val="7F7F7F">
                <a:alpha val="490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D1D1A"/>
              </a:solidFill>
              <a:latin typeface="Arial"/>
              <a:ea typeface="Arial"/>
              <a:cs typeface="Arial"/>
              <a:sym typeface="Arial"/>
            </a:endParaRPr>
          </a:p>
        </p:txBody>
      </p:sp>
      <p:sp>
        <p:nvSpPr>
          <p:cNvPr id="599" name="Google Shape;599;p64"/>
          <p:cNvSpPr/>
          <p:nvPr/>
        </p:nvSpPr>
        <p:spPr>
          <a:xfrm>
            <a:off x="636293" y="1899275"/>
            <a:ext cx="2216700" cy="2000100"/>
          </a:xfrm>
          <a:prstGeom prst="rect">
            <a:avLst/>
          </a:prstGeom>
          <a:solidFill>
            <a:schemeClr val="lt1"/>
          </a:solidFill>
          <a:ln cap="flat" cmpd="sng" w="12700">
            <a:solidFill>
              <a:srgbClr val="F2F2F2"/>
            </a:solidFill>
            <a:prstDash val="solid"/>
            <a:round/>
            <a:headEnd len="sm" w="sm" type="none"/>
            <a:tailEnd len="sm" w="sm" type="none"/>
          </a:ln>
          <a:effectLst>
            <a:outerShdw blurRad="50800" rotWithShape="0" algn="ctr" dir="4200000" dist="50800">
              <a:srgbClr val="7F7F7F">
                <a:alpha val="490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D1D1A"/>
              </a:solidFill>
              <a:latin typeface="Arial"/>
              <a:ea typeface="Arial"/>
              <a:cs typeface="Arial"/>
              <a:sym typeface="Arial"/>
            </a:endParaRPr>
          </a:p>
        </p:txBody>
      </p:sp>
      <p:sp>
        <p:nvSpPr>
          <p:cNvPr id="600" name="Google Shape;600;p64"/>
          <p:cNvSpPr/>
          <p:nvPr/>
        </p:nvSpPr>
        <p:spPr>
          <a:xfrm>
            <a:off x="641162" y="2252055"/>
            <a:ext cx="2217900" cy="302100"/>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rgbClr val="000000"/>
              </a:buClr>
              <a:buSzPts val="1200"/>
              <a:buFont typeface="Arial"/>
              <a:buNone/>
            </a:pPr>
            <a:r>
              <a:rPr b="0" i="0" lang="en" sz="1200" u="none" cap="none" strike="noStrike">
                <a:solidFill>
                  <a:srgbClr val="3A3A3A"/>
                </a:solidFill>
                <a:latin typeface="Arial"/>
                <a:ea typeface="Arial"/>
                <a:cs typeface="Arial"/>
                <a:sym typeface="Arial"/>
              </a:rPr>
              <a:t>What Do </a:t>
            </a:r>
            <a:r>
              <a:rPr b="1" i="0" lang="en" sz="1200" u="none" cap="none" strike="noStrike">
                <a:solidFill>
                  <a:srgbClr val="3A3A3A"/>
                </a:solidFill>
                <a:latin typeface="Arial"/>
                <a:ea typeface="Arial"/>
                <a:cs typeface="Arial"/>
                <a:sym typeface="Arial"/>
              </a:rPr>
              <a:t>I Have?</a:t>
            </a:r>
            <a:endParaRPr b="1" i="0" sz="1200" u="none" cap="none" strike="noStrike">
              <a:solidFill>
                <a:srgbClr val="3A3A3A"/>
              </a:solidFill>
              <a:latin typeface="Arial"/>
              <a:ea typeface="Arial"/>
              <a:cs typeface="Arial"/>
              <a:sym typeface="Arial"/>
            </a:endParaRPr>
          </a:p>
        </p:txBody>
      </p:sp>
      <p:sp>
        <p:nvSpPr>
          <p:cNvPr id="601" name="Google Shape;601;p64"/>
          <p:cNvSpPr/>
          <p:nvPr/>
        </p:nvSpPr>
        <p:spPr>
          <a:xfrm>
            <a:off x="3480127" y="2245876"/>
            <a:ext cx="2187000" cy="302100"/>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rgbClr val="000000"/>
              </a:buClr>
              <a:buSzPts val="1200"/>
              <a:buFont typeface="Arial"/>
              <a:buNone/>
            </a:pPr>
            <a:r>
              <a:rPr b="0" i="0" lang="en" sz="1200" u="none" cap="none" strike="noStrike">
                <a:solidFill>
                  <a:srgbClr val="3A3A3A"/>
                </a:solidFill>
                <a:latin typeface="Arial"/>
                <a:ea typeface="Arial"/>
                <a:cs typeface="Arial"/>
                <a:sym typeface="Arial"/>
              </a:rPr>
              <a:t>Why Do </a:t>
            </a:r>
            <a:r>
              <a:rPr b="1" i="0" lang="en" sz="1200" u="none" cap="none" strike="noStrike">
                <a:solidFill>
                  <a:srgbClr val="3A3A3A"/>
                </a:solidFill>
                <a:latin typeface="Arial"/>
                <a:ea typeface="Arial"/>
                <a:cs typeface="Arial"/>
                <a:sym typeface="Arial"/>
              </a:rPr>
              <a:t>I Care?</a:t>
            </a:r>
            <a:endParaRPr b="1" i="0" sz="1200" u="none" cap="none" strike="noStrike">
              <a:solidFill>
                <a:srgbClr val="3A3A3A"/>
              </a:solidFill>
              <a:latin typeface="Arial"/>
              <a:ea typeface="Arial"/>
              <a:cs typeface="Arial"/>
              <a:sym typeface="Arial"/>
            </a:endParaRPr>
          </a:p>
        </p:txBody>
      </p:sp>
      <p:sp>
        <p:nvSpPr>
          <p:cNvPr id="602" name="Google Shape;602;p64"/>
          <p:cNvSpPr/>
          <p:nvPr/>
        </p:nvSpPr>
        <p:spPr>
          <a:xfrm>
            <a:off x="6288200" y="2250309"/>
            <a:ext cx="2227200" cy="316200"/>
          </a:xfrm>
          <a:prstGeom prst="rect">
            <a:avLst/>
          </a:prstGeom>
          <a:noFill/>
          <a:ln>
            <a:noFill/>
          </a:ln>
        </p:spPr>
        <p:txBody>
          <a:bodyPr anchorCtr="0" anchor="t" bIns="0" lIns="0" spcFirstLastPara="1" rIns="0" wrap="square" tIns="0">
            <a:noAutofit/>
          </a:bodyPr>
          <a:lstStyle/>
          <a:p>
            <a:pPr indent="0" lvl="0" marL="0" marR="0" rtl="0" algn="ctr">
              <a:lnSpc>
                <a:spcPct val="125000"/>
              </a:lnSpc>
              <a:spcBef>
                <a:spcPts val="0"/>
              </a:spcBef>
              <a:spcAft>
                <a:spcPts val="0"/>
              </a:spcAft>
              <a:buClr>
                <a:srgbClr val="000000"/>
              </a:buClr>
              <a:buSzPts val="1200"/>
              <a:buFont typeface="Arial"/>
              <a:buNone/>
            </a:pPr>
            <a:r>
              <a:rPr b="0" i="0" lang="en" sz="1200" u="none" cap="none" strike="noStrike">
                <a:solidFill>
                  <a:srgbClr val="3A3A3A"/>
                </a:solidFill>
                <a:latin typeface="Arial"/>
                <a:ea typeface="Arial"/>
                <a:cs typeface="Arial"/>
                <a:sym typeface="Arial"/>
              </a:rPr>
              <a:t>What </a:t>
            </a:r>
            <a:r>
              <a:rPr b="1" i="0" lang="en" sz="1200" u="none" cap="none" strike="noStrike">
                <a:solidFill>
                  <a:srgbClr val="3A3A3A"/>
                </a:solidFill>
                <a:latin typeface="Arial"/>
                <a:ea typeface="Arial"/>
                <a:cs typeface="Arial"/>
                <a:sym typeface="Arial"/>
              </a:rPr>
              <a:t>Action?</a:t>
            </a:r>
            <a:endParaRPr b="1" i="0" sz="1200" u="none" cap="none" strike="noStrike">
              <a:solidFill>
                <a:srgbClr val="3A3A3A"/>
              </a:solidFill>
              <a:latin typeface="Arial"/>
              <a:ea typeface="Arial"/>
              <a:cs typeface="Arial"/>
              <a:sym typeface="Arial"/>
            </a:endParaRPr>
          </a:p>
        </p:txBody>
      </p:sp>
      <p:grpSp>
        <p:nvGrpSpPr>
          <p:cNvPr id="603" name="Google Shape;603;p64"/>
          <p:cNvGrpSpPr/>
          <p:nvPr/>
        </p:nvGrpSpPr>
        <p:grpSpPr>
          <a:xfrm>
            <a:off x="1464386" y="1634730"/>
            <a:ext cx="534300" cy="534300"/>
            <a:chOff x="1464386" y="1634730"/>
            <a:chExt cx="534300" cy="534300"/>
          </a:xfrm>
        </p:grpSpPr>
        <p:sp>
          <p:nvSpPr>
            <p:cNvPr id="604" name="Google Shape;604;p64"/>
            <p:cNvSpPr/>
            <p:nvPr/>
          </p:nvSpPr>
          <p:spPr>
            <a:xfrm>
              <a:off x="1464386" y="1634730"/>
              <a:ext cx="534300" cy="534300"/>
            </a:xfrm>
            <a:prstGeom prst="ellipse">
              <a:avLst/>
            </a:prstGeom>
            <a:solidFill>
              <a:schemeClr val="accent1"/>
            </a:solidFill>
            <a:ln cap="flat" cmpd="sng" w="12700">
              <a:solidFill>
                <a:schemeClr val="lt1"/>
              </a:solidFill>
              <a:prstDash val="solid"/>
              <a:round/>
              <a:headEnd len="sm" w="sm" type="none"/>
              <a:tailEnd len="sm" w="sm" type="none"/>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253"/>
                <a:buFont typeface="Arial"/>
                <a:buNone/>
              </a:pPr>
              <a:r>
                <a:t/>
              </a:r>
              <a:endParaRPr b="0" i="0" sz="253" u="none" cap="none" strike="noStrike">
                <a:solidFill>
                  <a:srgbClr val="FFFFFF"/>
                </a:solidFill>
                <a:latin typeface="Arial"/>
                <a:ea typeface="Arial"/>
                <a:cs typeface="Arial"/>
                <a:sym typeface="Arial"/>
              </a:endParaRPr>
            </a:p>
          </p:txBody>
        </p:sp>
        <p:grpSp>
          <p:nvGrpSpPr>
            <p:cNvPr id="605" name="Google Shape;605;p64"/>
            <p:cNvGrpSpPr/>
            <p:nvPr/>
          </p:nvGrpSpPr>
          <p:grpSpPr>
            <a:xfrm>
              <a:off x="1595245" y="1817488"/>
              <a:ext cx="272293" cy="168765"/>
              <a:chOff x="8438877" y="-7869277"/>
              <a:chExt cx="293198" cy="181722"/>
            </a:xfrm>
          </p:grpSpPr>
          <p:sp>
            <p:nvSpPr>
              <p:cNvPr id="606" name="Google Shape;606;p64"/>
              <p:cNvSpPr/>
              <p:nvPr/>
            </p:nvSpPr>
            <p:spPr>
              <a:xfrm>
                <a:off x="8438877" y="-7869277"/>
                <a:ext cx="293198" cy="181722"/>
              </a:xfrm>
              <a:custGeom>
                <a:rect b="b" l="l" r="r" t="t"/>
                <a:pathLst>
                  <a:path extrusionOk="0" h="181722" w="293198">
                    <a:moveTo>
                      <a:pt x="146600" y="181723"/>
                    </a:moveTo>
                    <a:cubicBezTo>
                      <a:pt x="225957" y="181723"/>
                      <a:pt x="288352" y="98130"/>
                      <a:pt x="290775" y="94496"/>
                    </a:cubicBezTo>
                    <a:lnTo>
                      <a:pt x="293199" y="90861"/>
                    </a:lnTo>
                    <a:lnTo>
                      <a:pt x="290775" y="87227"/>
                    </a:lnTo>
                    <a:cubicBezTo>
                      <a:pt x="288352" y="83592"/>
                      <a:pt x="225957" y="0"/>
                      <a:pt x="146600" y="0"/>
                    </a:cubicBezTo>
                    <a:cubicBezTo>
                      <a:pt x="67242" y="0"/>
                      <a:pt x="4847" y="83592"/>
                      <a:pt x="2423" y="87227"/>
                    </a:cubicBezTo>
                    <a:lnTo>
                      <a:pt x="0" y="90861"/>
                    </a:lnTo>
                    <a:lnTo>
                      <a:pt x="2423" y="94496"/>
                    </a:lnTo>
                    <a:cubicBezTo>
                      <a:pt x="4847" y="98130"/>
                      <a:pt x="67242" y="181723"/>
                      <a:pt x="146600" y="181723"/>
                    </a:cubicBezTo>
                    <a:close/>
                    <a:moveTo>
                      <a:pt x="146600" y="12115"/>
                    </a:moveTo>
                    <a:cubicBezTo>
                      <a:pt x="210812" y="12115"/>
                      <a:pt x="265333" y="75112"/>
                      <a:pt x="278054" y="90861"/>
                    </a:cubicBezTo>
                    <a:cubicBezTo>
                      <a:pt x="265333" y="106610"/>
                      <a:pt x="210207" y="169608"/>
                      <a:pt x="146600" y="169608"/>
                    </a:cubicBezTo>
                    <a:cubicBezTo>
                      <a:pt x="82386" y="169608"/>
                      <a:pt x="27866" y="106610"/>
                      <a:pt x="15145" y="90861"/>
                    </a:cubicBezTo>
                    <a:cubicBezTo>
                      <a:pt x="27866" y="75112"/>
                      <a:pt x="82386" y="12115"/>
                      <a:pt x="146600" y="121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3"/>
                  <a:buFont typeface="Arial"/>
                  <a:buNone/>
                </a:pPr>
                <a:r>
                  <a:t/>
                </a:r>
                <a:endParaRPr b="0" i="0" sz="253" u="none" cap="none" strike="noStrike">
                  <a:solidFill>
                    <a:srgbClr val="000000"/>
                  </a:solidFill>
                  <a:latin typeface="Arial"/>
                  <a:ea typeface="Arial"/>
                  <a:cs typeface="Arial"/>
                  <a:sym typeface="Arial"/>
                </a:endParaRPr>
              </a:p>
            </p:txBody>
          </p:sp>
          <p:sp>
            <p:nvSpPr>
              <p:cNvPr id="607" name="Google Shape;607;p64"/>
              <p:cNvSpPr/>
              <p:nvPr/>
            </p:nvSpPr>
            <p:spPr>
              <a:xfrm>
                <a:off x="8537014" y="-7826875"/>
                <a:ext cx="96925" cy="96918"/>
              </a:xfrm>
              <a:custGeom>
                <a:rect b="b" l="l" r="r" t="t"/>
                <a:pathLst>
                  <a:path extrusionOk="0" h="96918" w="96925">
                    <a:moveTo>
                      <a:pt x="48463" y="96919"/>
                    </a:moveTo>
                    <a:cubicBezTo>
                      <a:pt x="75116" y="96919"/>
                      <a:pt x="96925" y="75112"/>
                      <a:pt x="96925" y="48459"/>
                    </a:cubicBezTo>
                    <a:cubicBezTo>
                      <a:pt x="96925" y="21807"/>
                      <a:pt x="75116" y="0"/>
                      <a:pt x="48463" y="0"/>
                    </a:cubicBezTo>
                    <a:cubicBezTo>
                      <a:pt x="21808" y="0"/>
                      <a:pt x="0" y="21807"/>
                      <a:pt x="0" y="48459"/>
                    </a:cubicBezTo>
                    <a:cubicBezTo>
                      <a:pt x="0" y="75112"/>
                      <a:pt x="21808" y="96919"/>
                      <a:pt x="48463" y="96919"/>
                    </a:cubicBezTo>
                    <a:close/>
                    <a:moveTo>
                      <a:pt x="48463" y="12115"/>
                    </a:moveTo>
                    <a:cubicBezTo>
                      <a:pt x="68453" y="12115"/>
                      <a:pt x="84809" y="28470"/>
                      <a:pt x="84809" y="48459"/>
                    </a:cubicBezTo>
                    <a:cubicBezTo>
                      <a:pt x="84809" y="68449"/>
                      <a:pt x="68453" y="84804"/>
                      <a:pt x="48463" y="84804"/>
                    </a:cubicBezTo>
                    <a:cubicBezTo>
                      <a:pt x="28471" y="84804"/>
                      <a:pt x="12116" y="68449"/>
                      <a:pt x="12116" y="48459"/>
                    </a:cubicBezTo>
                    <a:cubicBezTo>
                      <a:pt x="12116" y="28470"/>
                      <a:pt x="28471" y="12115"/>
                      <a:pt x="48463" y="121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3"/>
                  <a:buFont typeface="Arial"/>
                  <a:buNone/>
                </a:pPr>
                <a:r>
                  <a:t/>
                </a:r>
                <a:endParaRPr b="0" i="0" sz="253" u="none" cap="none" strike="noStrike">
                  <a:solidFill>
                    <a:srgbClr val="000000"/>
                  </a:solidFill>
                  <a:latin typeface="Arial"/>
                  <a:ea typeface="Arial"/>
                  <a:cs typeface="Arial"/>
                  <a:sym typeface="Arial"/>
                </a:endParaRPr>
              </a:p>
            </p:txBody>
          </p:sp>
        </p:grpSp>
      </p:grpSp>
      <p:grpSp>
        <p:nvGrpSpPr>
          <p:cNvPr id="608" name="Google Shape;608;p64"/>
          <p:cNvGrpSpPr/>
          <p:nvPr/>
        </p:nvGrpSpPr>
        <p:grpSpPr>
          <a:xfrm>
            <a:off x="4306590" y="1634723"/>
            <a:ext cx="534300" cy="534300"/>
            <a:chOff x="4306590" y="1634723"/>
            <a:chExt cx="534300" cy="534300"/>
          </a:xfrm>
        </p:grpSpPr>
        <p:sp>
          <p:nvSpPr>
            <p:cNvPr id="609" name="Google Shape;609;p64"/>
            <p:cNvSpPr/>
            <p:nvPr/>
          </p:nvSpPr>
          <p:spPr>
            <a:xfrm>
              <a:off x="4306590" y="1634723"/>
              <a:ext cx="534300" cy="534300"/>
            </a:xfrm>
            <a:prstGeom prst="ellipse">
              <a:avLst/>
            </a:prstGeom>
            <a:solidFill>
              <a:schemeClr val="accent1"/>
            </a:solidFill>
            <a:ln cap="flat" cmpd="sng" w="12700">
              <a:solidFill>
                <a:schemeClr val="lt1"/>
              </a:solidFill>
              <a:prstDash val="solid"/>
              <a:round/>
              <a:headEnd len="sm" w="sm" type="none"/>
              <a:tailEnd len="sm" w="sm" type="none"/>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253"/>
                <a:buFont typeface="Arial"/>
                <a:buNone/>
              </a:pPr>
              <a:r>
                <a:t/>
              </a:r>
              <a:endParaRPr b="0" i="0" sz="253" u="none" cap="none" strike="noStrike">
                <a:solidFill>
                  <a:srgbClr val="FFFFFF"/>
                </a:solidFill>
                <a:latin typeface="Arial"/>
                <a:ea typeface="Arial"/>
                <a:cs typeface="Arial"/>
                <a:sym typeface="Arial"/>
              </a:endParaRPr>
            </a:p>
          </p:txBody>
        </p:sp>
        <p:grpSp>
          <p:nvGrpSpPr>
            <p:cNvPr id="610" name="Google Shape;610;p64"/>
            <p:cNvGrpSpPr/>
            <p:nvPr/>
          </p:nvGrpSpPr>
          <p:grpSpPr>
            <a:xfrm>
              <a:off x="4447250" y="1791074"/>
              <a:ext cx="253177" cy="221637"/>
              <a:chOff x="5522037" y="21656410"/>
              <a:chExt cx="311372" cy="272583"/>
            </a:xfrm>
          </p:grpSpPr>
          <p:sp>
            <p:nvSpPr>
              <p:cNvPr id="611" name="Google Shape;611;p64"/>
              <p:cNvSpPr/>
              <p:nvPr/>
            </p:nvSpPr>
            <p:spPr>
              <a:xfrm>
                <a:off x="5522037" y="21656410"/>
                <a:ext cx="311372" cy="272583"/>
              </a:xfrm>
              <a:custGeom>
                <a:rect b="b" l="l" r="r" t="t"/>
                <a:pathLst>
                  <a:path extrusionOk="0" h="272583" w="311372">
                    <a:moveTo>
                      <a:pt x="155686" y="0"/>
                    </a:moveTo>
                    <a:lnTo>
                      <a:pt x="0" y="272584"/>
                    </a:lnTo>
                    <a:lnTo>
                      <a:pt x="311372" y="272584"/>
                    </a:lnTo>
                    <a:lnTo>
                      <a:pt x="155686" y="0"/>
                    </a:lnTo>
                    <a:close/>
                    <a:moveTo>
                      <a:pt x="155686" y="24230"/>
                    </a:moveTo>
                    <a:lnTo>
                      <a:pt x="290775" y="260469"/>
                    </a:lnTo>
                    <a:lnTo>
                      <a:pt x="20597" y="260469"/>
                    </a:lnTo>
                    <a:lnTo>
                      <a:pt x="155686" y="2423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3"/>
                  <a:buFont typeface="Arial"/>
                  <a:buNone/>
                </a:pPr>
                <a:r>
                  <a:t/>
                </a:r>
                <a:endParaRPr b="0" i="0" sz="253" u="none" cap="none" strike="noStrike">
                  <a:solidFill>
                    <a:srgbClr val="000000"/>
                  </a:solidFill>
                  <a:latin typeface="Arial"/>
                  <a:ea typeface="Arial"/>
                  <a:cs typeface="Arial"/>
                  <a:sym typeface="Arial"/>
                </a:endParaRPr>
              </a:p>
            </p:txBody>
          </p:sp>
          <p:sp>
            <p:nvSpPr>
              <p:cNvPr id="612" name="Google Shape;612;p64"/>
              <p:cNvSpPr/>
              <p:nvPr/>
            </p:nvSpPr>
            <p:spPr>
              <a:xfrm>
                <a:off x="5671665" y="21759386"/>
                <a:ext cx="12115" cy="84803"/>
              </a:xfrm>
              <a:custGeom>
                <a:rect b="b" l="l" r="r" t="t"/>
                <a:pathLst>
                  <a:path extrusionOk="0" h="84803" w="12115">
                    <a:moveTo>
                      <a:pt x="0" y="0"/>
                    </a:moveTo>
                    <a:lnTo>
                      <a:pt x="12116" y="0"/>
                    </a:lnTo>
                    <a:lnTo>
                      <a:pt x="12116" y="84804"/>
                    </a:lnTo>
                    <a:lnTo>
                      <a:pt x="0" y="8480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3"/>
                  <a:buFont typeface="Arial"/>
                  <a:buNone/>
                </a:pPr>
                <a:r>
                  <a:t/>
                </a:r>
                <a:endParaRPr b="0" i="0" sz="253" u="none" cap="none" strike="noStrike">
                  <a:solidFill>
                    <a:srgbClr val="000000"/>
                  </a:solidFill>
                  <a:latin typeface="Arial"/>
                  <a:ea typeface="Arial"/>
                  <a:cs typeface="Arial"/>
                  <a:sym typeface="Arial"/>
                </a:endParaRPr>
              </a:p>
            </p:txBody>
          </p:sp>
          <p:sp>
            <p:nvSpPr>
              <p:cNvPr id="613" name="Google Shape;613;p64"/>
              <p:cNvSpPr/>
              <p:nvPr/>
            </p:nvSpPr>
            <p:spPr>
              <a:xfrm>
                <a:off x="5665607" y="21862362"/>
                <a:ext cx="24231" cy="24229"/>
              </a:xfrm>
              <a:custGeom>
                <a:rect b="b" l="l" r="r" t="t"/>
                <a:pathLst>
                  <a:path extrusionOk="0" h="24229" w="24231">
                    <a:moveTo>
                      <a:pt x="12116" y="0"/>
                    </a:moveTo>
                    <a:cubicBezTo>
                      <a:pt x="5452" y="0"/>
                      <a:pt x="0" y="5451"/>
                      <a:pt x="0" y="12115"/>
                    </a:cubicBezTo>
                    <a:cubicBezTo>
                      <a:pt x="0" y="18779"/>
                      <a:pt x="5452" y="24230"/>
                      <a:pt x="12116" y="24230"/>
                    </a:cubicBezTo>
                    <a:cubicBezTo>
                      <a:pt x="18779" y="24230"/>
                      <a:pt x="24231" y="18779"/>
                      <a:pt x="24231" y="12115"/>
                    </a:cubicBezTo>
                    <a:cubicBezTo>
                      <a:pt x="24231" y="5451"/>
                      <a:pt x="18779" y="0"/>
                      <a:pt x="1211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3"/>
                  <a:buFont typeface="Arial"/>
                  <a:buNone/>
                </a:pPr>
                <a:r>
                  <a:t/>
                </a:r>
                <a:endParaRPr b="0" i="0" sz="253" u="none" cap="none" strike="noStrike">
                  <a:solidFill>
                    <a:srgbClr val="000000"/>
                  </a:solidFill>
                  <a:latin typeface="Arial"/>
                  <a:ea typeface="Arial"/>
                  <a:cs typeface="Arial"/>
                  <a:sym typeface="Arial"/>
                </a:endParaRPr>
              </a:p>
            </p:txBody>
          </p:sp>
        </p:grpSp>
      </p:grpSp>
      <p:grpSp>
        <p:nvGrpSpPr>
          <p:cNvPr id="614" name="Google Shape;614;p64"/>
          <p:cNvGrpSpPr/>
          <p:nvPr/>
        </p:nvGrpSpPr>
        <p:grpSpPr>
          <a:xfrm>
            <a:off x="6912600" y="4697083"/>
            <a:ext cx="1982850" cy="286413"/>
            <a:chOff x="6912600" y="4697083"/>
            <a:chExt cx="1982850" cy="286413"/>
          </a:xfrm>
        </p:grpSpPr>
        <p:sp>
          <p:nvSpPr>
            <p:cNvPr id="615" name="Google Shape;615;p64"/>
            <p:cNvSpPr txBox="1"/>
            <p:nvPr/>
          </p:nvSpPr>
          <p:spPr>
            <a:xfrm>
              <a:off x="6912600" y="4760337"/>
              <a:ext cx="10917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7F7F7F"/>
                  </a:solidFill>
                  <a:latin typeface="Arial"/>
                  <a:ea typeface="Arial"/>
                  <a:cs typeface="Arial"/>
                  <a:sym typeface="Arial"/>
                </a:rPr>
                <a:t>www.armis.com</a:t>
              </a:r>
              <a:endParaRPr b="0" i="0" sz="600" u="none" cap="none" strike="noStrike">
                <a:solidFill>
                  <a:srgbClr val="7F7F7F"/>
                </a:solidFill>
                <a:latin typeface="Arial"/>
                <a:ea typeface="Arial"/>
                <a:cs typeface="Arial"/>
                <a:sym typeface="Arial"/>
              </a:endParaRPr>
            </a:p>
          </p:txBody>
        </p:sp>
        <p:pic>
          <p:nvPicPr>
            <p:cNvPr id="616" name="Google Shape;616;p64"/>
            <p:cNvPicPr preferRelativeResize="0"/>
            <p:nvPr/>
          </p:nvPicPr>
          <p:blipFill rotWithShape="1">
            <a:blip r:embed="rId3">
              <a:alphaModFix/>
            </a:blip>
            <a:srcRect b="0" l="0" r="0" t="0"/>
            <a:stretch/>
          </p:blipFill>
          <p:spPr>
            <a:xfrm>
              <a:off x="8245300" y="4697083"/>
              <a:ext cx="650150" cy="286413"/>
            </a:xfrm>
            <a:prstGeom prst="rect">
              <a:avLst/>
            </a:prstGeom>
            <a:noFill/>
            <a:ln>
              <a:noFill/>
            </a:ln>
          </p:spPr>
        </p:pic>
        <p:sp>
          <p:nvSpPr>
            <p:cNvPr id="617" name="Google Shape;617;p64"/>
            <p:cNvSpPr txBox="1"/>
            <p:nvPr/>
          </p:nvSpPr>
          <p:spPr>
            <a:xfrm>
              <a:off x="6912600" y="4877111"/>
              <a:ext cx="10917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7F7F7F"/>
                  </a:solidFill>
                  <a:latin typeface="Arial"/>
                  <a:ea typeface="Arial"/>
                  <a:cs typeface="Arial"/>
                  <a:sym typeface="Arial"/>
                </a:rPr>
                <a:t>Copyright Armis Inc. 2022</a:t>
              </a:r>
              <a:endParaRPr b="0" i="0" sz="1400" u="none" cap="none" strike="noStrike">
                <a:solidFill>
                  <a:srgbClr val="000000"/>
                </a:solidFill>
                <a:latin typeface="Arial"/>
                <a:ea typeface="Arial"/>
                <a:cs typeface="Arial"/>
                <a:sym typeface="Arial"/>
              </a:endParaRPr>
            </a:p>
          </p:txBody>
        </p:sp>
        <p:cxnSp>
          <p:nvCxnSpPr>
            <p:cNvPr id="618" name="Google Shape;618;p64"/>
            <p:cNvCxnSpPr/>
            <p:nvPr/>
          </p:nvCxnSpPr>
          <p:spPr>
            <a:xfrm>
              <a:off x="8145388" y="4759847"/>
              <a:ext cx="0" cy="210300"/>
            </a:xfrm>
            <a:prstGeom prst="straightConnector1">
              <a:avLst/>
            </a:prstGeom>
            <a:noFill/>
            <a:ln cap="flat" cmpd="sng" w="9525">
              <a:solidFill>
                <a:srgbClr val="919188"/>
              </a:solidFill>
              <a:prstDash val="solid"/>
              <a:round/>
              <a:headEnd len="sm" w="sm" type="none"/>
              <a:tailEnd len="sm" w="sm" type="none"/>
            </a:ln>
          </p:spPr>
        </p:cxnSp>
      </p:grpSp>
      <p:grpSp>
        <p:nvGrpSpPr>
          <p:cNvPr id="619" name="Google Shape;619;p64"/>
          <p:cNvGrpSpPr/>
          <p:nvPr/>
        </p:nvGrpSpPr>
        <p:grpSpPr>
          <a:xfrm>
            <a:off x="7129337" y="1634738"/>
            <a:ext cx="534300" cy="534300"/>
            <a:chOff x="7129337" y="1634738"/>
            <a:chExt cx="534300" cy="534300"/>
          </a:xfrm>
        </p:grpSpPr>
        <p:sp>
          <p:nvSpPr>
            <p:cNvPr id="620" name="Google Shape;620;p64"/>
            <p:cNvSpPr/>
            <p:nvPr/>
          </p:nvSpPr>
          <p:spPr>
            <a:xfrm>
              <a:off x="7129337" y="1634738"/>
              <a:ext cx="534300" cy="534300"/>
            </a:xfrm>
            <a:prstGeom prst="ellipse">
              <a:avLst/>
            </a:prstGeom>
            <a:solidFill>
              <a:schemeClr val="accent1"/>
            </a:solidFill>
            <a:ln cap="flat" cmpd="sng" w="12700">
              <a:solidFill>
                <a:schemeClr val="lt1"/>
              </a:solidFill>
              <a:prstDash val="solid"/>
              <a:round/>
              <a:headEnd len="sm" w="sm" type="none"/>
              <a:tailEnd len="sm" w="sm" type="none"/>
            </a:ln>
          </p:spPr>
          <p:txBody>
            <a:bodyPr anchorCtr="0" anchor="ctr" bIns="17125" lIns="34275" spcFirstLastPara="1" rIns="34275" wrap="square" tIns="17125">
              <a:noAutofit/>
            </a:bodyPr>
            <a:lstStyle/>
            <a:p>
              <a:pPr indent="0" lvl="0" marL="0" marR="0" rtl="0" algn="ctr">
                <a:lnSpc>
                  <a:spcPct val="100000"/>
                </a:lnSpc>
                <a:spcBef>
                  <a:spcPts val="0"/>
                </a:spcBef>
                <a:spcAft>
                  <a:spcPts val="0"/>
                </a:spcAft>
                <a:buClr>
                  <a:srgbClr val="000000"/>
                </a:buClr>
                <a:buSzPts val="253"/>
                <a:buFont typeface="Arial"/>
                <a:buNone/>
              </a:pPr>
              <a:r>
                <a:t/>
              </a:r>
              <a:endParaRPr b="0" i="0" sz="253" u="none" cap="none" strike="noStrike">
                <a:solidFill>
                  <a:srgbClr val="FFFFFF"/>
                </a:solidFill>
                <a:latin typeface="Arial"/>
                <a:ea typeface="Arial"/>
                <a:cs typeface="Arial"/>
                <a:sym typeface="Arial"/>
              </a:endParaRPr>
            </a:p>
          </p:txBody>
        </p:sp>
        <p:grpSp>
          <p:nvGrpSpPr>
            <p:cNvPr id="621" name="Google Shape;621;p64"/>
            <p:cNvGrpSpPr/>
            <p:nvPr/>
          </p:nvGrpSpPr>
          <p:grpSpPr>
            <a:xfrm>
              <a:off x="7268962" y="1747540"/>
              <a:ext cx="255179" cy="308575"/>
              <a:chOff x="5617410" y="49159527"/>
              <a:chExt cx="241441" cy="291962"/>
            </a:xfrm>
          </p:grpSpPr>
          <p:sp>
            <p:nvSpPr>
              <p:cNvPr id="622" name="Google Shape;622;p64"/>
              <p:cNvSpPr/>
              <p:nvPr/>
            </p:nvSpPr>
            <p:spPr>
              <a:xfrm>
                <a:off x="5617410" y="49159527"/>
                <a:ext cx="241441" cy="291962"/>
              </a:xfrm>
              <a:custGeom>
                <a:rect b="b" l="l" r="r" t="t"/>
                <a:pathLst>
                  <a:path extrusionOk="0" h="291962" w="241441">
                    <a:moveTo>
                      <a:pt x="241442" y="52091"/>
                    </a:moveTo>
                    <a:lnTo>
                      <a:pt x="120891" y="0"/>
                    </a:lnTo>
                    <a:lnTo>
                      <a:pt x="341" y="52091"/>
                    </a:lnTo>
                    <a:lnTo>
                      <a:pt x="341" y="55724"/>
                    </a:lnTo>
                    <a:cubicBezTo>
                      <a:pt x="341" y="58752"/>
                      <a:pt x="-5111" y="133867"/>
                      <a:pt x="27601" y="201711"/>
                    </a:cubicBezTo>
                    <a:cubicBezTo>
                      <a:pt x="60919" y="270159"/>
                      <a:pt x="116651" y="290147"/>
                      <a:pt x="118468" y="291360"/>
                    </a:cubicBezTo>
                    <a:lnTo>
                      <a:pt x="120286" y="291963"/>
                    </a:lnTo>
                    <a:lnTo>
                      <a:pt x="122103" y="291360"/>
                    </a:lnTo>
                    <a:cubicBezTo>
                      <a:pt x="124526" y="290756"/>
                      <a:pt x="180258" y="270762"/>
                      <a:pt x="212970" y="201711"/>
                    </a:cubicBezTo>
                    <a:cubicBezTo>
                      <a:pt x="245682" y="133867"/>
                      <a:pt x="240836" y="58752"/>
                      <a:pt x="240230" y="55724"/>
                    </a:cubicBezTo>
                    <a:lnTo>
                      <a:pt x="241442" y="52091"/>
                    </a:lnTo>
                    <a:close/>
                    <a:moveTo>
                      <a:pt x="203278" y="196866"/>
                    </a:moveTo>
                    <a:cubicBezTo>
                      <a:pt x="176018" y="253802"/>
                      <a:pt x="131190" y="275003"/>
                      <a:pt x="120891" y="279245"/>
                    </a:cubicBezTo>
                    <a:cubicBezTo>
                      <a:pt x="111199" y="275003"/>
                      <a:pt x="66371" y="253802"/>
                      <a:pt x="38505" y="196866"/>
                    </a:cubicBezTo>
                    <a:cubicBezTo>
                      <a:pt x="11245" y="140527"/>
                      <a:pt x="11245" y="76321"/>
                      <a:pt x="11850" y="60574"/>
                    </a:cubicBezTo>
                    <a:lnTo>
                      <a:pt x="120891" y="13931"/>
                    </a:lnTo>
                    <a:lnTo>
                      <a:pt x="229932" y="60574"/>
                    </a:lnTo>
                    <a:cubicBezTo>
                      <a:pt x="229932" y="76321"/>
                      <a:pt x="230538" y="139924"/>
                      <a:pt x="203278" y="19686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64"/>
              <p:cNvSpPr/>
              <p:nvPr/>
            </p:nvSpPr>
            <p:spPr>
              <a:xfrm>
                <a:off x="5666819" y="49221308"/>
                <a:ext cx="145387" cy="136901"/>
              </a:xfrm>
              <a:custGeom>
                <a:rect b="b" l="l" r="r" t="t"/>
                <a:pathLst>
                  <a:path extrusionOk="0" h="136901" w="145387">
                    <a:moveTo>
                      <a:pt x="89656" y="54517"/>
                    </a:moveTo>
                    <a:lnTo>
                      <a:pt x="72694" y="0"/>
                    </a:lnTo>
                    <a:lnTo>
                      <a:pt x="55732" y="54517"/>
                    </a:lnTo>
                    <a:lnTo>
                      <a:pt x="0" y="54517"/>
                    </a:lnTo>
                    <a:lnTo>
                      <a:pt x="44828" y="85413"/>
                    </a:lnTo>
                    <a:lnTo>
                      <a:pt x="28472" y="136901"/>
                    </a:lnTo>
                    <a:lnTo>
                      <a:pt x="72694" y="105401"/>
                    </a:lnTo>
                    <a:lnTo>
                      <a:pt x="116916" y="136901"/>
                    </a:lnTo>
                    <a:lnTo>
                      <a:pt x="100560" y="85413"/>
                    </a:lnTo>
                    <a:lnTo>
                      <a:pt x="145388" y="54517"/>
                    </a:lnTo>
                    <a:lnTo>
                      <a:pt x="89656" y="54517"/>
                    </a:lnTo>
                    <a:close/>
                    <a:moveTo>
                      <a:pt x="94502" y="106005"/>
                    </a:moveTo>
                    <a:lnTo>
                      <a:pt x="72694" y="90258"/>
                    </a:lnTo>
                    <a:lnTo>
                      <a:pt x="50886" y="106005"/>
                    </a:lnTo>
                    <a:lnTo>
                      <a:pt x="58761" y="80568"/>
                    </a:lnTo>
                    <a:lnTo>
                      <a:pt x="38770" y="66632"/>
                    </a:lnTo>
                    <a:lnTo>
                      <a:pt x="64213" y="66632"/>
                    </a:lnTo>
                    <a:lnTo>
                      <a:pt x="72694" y="39983"/>
                    </a:lnTo>
                    <a:lnTo>
                      <a:pt x="81175" y="66632"/>
                    </a:lnTo>
                    <a:lnTo>
                      <a:pt x="106617" y="66632"/>
                    </a:lnTo>
                    <a:lnTo>
                      <a:pt x="86627" y="80568"/>
                    </a:lnTo>
                    <a:lnTo>
                      <a:pt x="94502" y="10600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24" name="Google Shape;624;p64"/>
          <p:cNvSpPr/>
          <p:nvPr/>
        </p:nvSpPr>
        <p:spPr>
          <a:xfrm>
            <a:off x="914384" y="2530905"/>
            <a:ext cx="1734900" cy="765900"/>
          </a:xfrm>
          <a:prstGeom prst="rect">
            <a:avLst/>
          </a:prstGeom>
          <a:noFill/>
          <a:ln>
            <a:noFill/>
          </a:ln>
        </p:spPr>
        <p:txBody>
          <a:bodyPr anchorCtr="0" anchor="t" bIns="0" lIns="0" spcFirstLastPara="1" rIns="0" wrap="square" tIns="0">
            <a:noAutofit/>
          </a:bodyPr>
          <a:lstStyle/>
          <a:p>
            <a:pPr indent="-171450" lvl="0" marL="171450" marR="0" rtl="0" algn="l">
              <a:lnSpc>
                <a:spcPct val="115000"/>
              </a:lnSpc>
              <a:spcBef>
                <a:spcPts val="0"/>
              </a:spcBef>
              <a:spcAft>
                <a:spcPts val="0"/>
              </a:spcAft>
              <a:buClr>
                <a:srgbClr val="7F7F7F"/>
              </a:buClr>
              <a:buSzPts val="1400"/>
              <a:buFont typeface="Arial"/>
              <a:buChar char="•"/>
            </a:pPr>
            <a:r>
              <a:rPr b="0" i="0" lang="en" sz="1000" u="none" cap="none" strike="noStrike">
                <a:solidFill>
                  <a:srgbClr val="7F7F7F"/>
                </a:solidFill>
                <a:latin typeface="Arial"/>
                <a:ea typeface="Arial"/>
                <a:cs typeface="Arial"/>
                <a:sym typeface="Arial"/>
              </a:rPr>
              <a:t>Full asset inventory</a:t>
            </a:r>
            <a:endParaRPr b="0" i="0" sz="1000" u="none" cap="none" strike="noStrike">
              <a:solidFill>
                <a:srgbClr val="7F7F7F"/>
              </a:solidFill>
              <a:latin typeface="Arial"/>
              <a:ea typeface="Arial"/>
              <a:cs typeface="Arial"/>
              <a:sym typeface="Arial"/>
            </a:endParaRPr>
          </a:p>
          <a:p>
            <a:pPr indent="-171450" lvl="0" marL="171450" marR="0" rtl="0" algn="l">
              <a:lnSpc>
                <a:spcPct val="115000"/>
              </a:lnSpc>
              <a:spcBef>
                <a:spcPts val="0"/>
              </a:spcBef>
              <a:spcAft>
                <a:spcPts val="0"/>
              </a:spcAft>
              <a:buClr>
                <a:srgbClr val="7F7F7F"/>
              </a:buClr>
              <a:buSzPts val="1400"/>
              <a:buFont typeface="Arial"/>
              <a:buChar char="•"/>
            </a:pPr>
            <a:r>
              <a:rPr b="0" i="0" lang="en" sz="1000" u="none" cap="none" strike="noStrike">
                <a:solidFill>
                  <a:srgbClr val="7F7F7F"/>
                </a:solidFill>
                <a:latin typeface="Arial"/>
                <a:ea typeface="Arial"/>
                <a:cs typeface="Arial"/>
                <a:sym typeface="Arial"/>
              </a:rPr>
              <a:t>Identify &amp; classify</a:t>
            </a:r>
            <a:endParaRPr b="0" i="0" sz="1000" u="none" cap="none" strike="noStrike">
              <a:solidFill>
                <a:srgbClr val="7F7F7F"/>
              </a:solidFill>
              <a:latin typeface="Arial"/>
              <a:ea typeface="Arial"/>
              <a:cs typeface="Arial"/>
              <a:sym typeface="Arial"/>
            </a:endParaRPr>
          </a:p>
          <a:p>
            <a:pPr indent="-171450" lvl="0" marL="171450" marR="0" rtl="0" algn="l">
              <a:lnSpc>
                <a:spcPct val="115000"/>
              </a:lnSpc>
              <a:spcBef>
                <a:spcPts val="0"/>
              </a:spcBef>
              <a:spcAft>
                <a:spcPts val="0"/>
              </a:spcAft>
              <a:buClr>
                <a:srgbClr val="7F7F7F"/>
              </a:buClr>
              <a:buSzPts val="1400"/>
              <a:buFont typeface="Arial"/>
              <a:buChar char="•"/>
            </a:pPr>
            <a:r>
              <a:rPr b="0" i="0" lang="en" sz="1000" u="none" cap="none" strike="noStrike">
                <a:solidFill>
                  <a:srgbClr val="7F7F7F"/>
                </a:solidFill>
                <a:latin typeface="Arial"/>
                <a:ea typeface="Arial"/>
                <a:cs typeface="Arial"/>
                <a:sym typeface="Arial"/>
              </a:rPr>
              <a:t>Managed, unmanaged, IoT</a:t>
            </a:r>
            <a:endParaRPr b="0" i="0" sz="1000" u="none" cap="none" strike="noStrike">
              <a:solidFill>
                <a:srgbClr val="7F7F7F"/>
              </a:solidFill>
              <a:latin typeface="Arial"/>
              <a:ea typeface="Arial"/>
              <a:cs typeface="Arial"/>
              <a:sym typeface="Arial"/>
            </a:endParaRPr>
          </a:p>
        </p:txBody>
      </p:sp>
      <p:sp>
        <p:nvSpPr>
          <p:cNvPr id="625" name="Google Shape;625;p64"/>
          <p:cNvSpPr/>
          <p:nvPr/>
        </p:nvSpPr>
        <p:spPr>
          <a:xfrm>
            <a:off x="3758154" y="2530905"/>
            <a:ext cx="1751100" cy="542700"/>
          </a:xfrm>
          <a:prstGeom prst="rect">
            <a:avLst/>
          </a:prstGeom>
          <a:noFill/>
          <a:ln>
            <a:noFill/>
          </a:ln>
        </p:spPr>
        <p:txBody>
          <a:bodyPr anchorCtr="0" anchor="t" bIns="0" lIns="0" spcFirstLastPara="1" rIns="0" wrap="square" tIns="0">
            <a:noAutofit/>
          </a:bodyPr>
          <a:lstStyle/>
          <a:p>
            <a:pPr indent="-171450" lvl="0" marL="171450" marR="0" rtl="0" algn="l">
              <a:lnSpc>
                <a:spcPct val="115000"/>
              </a:lnSpc>
              <a:spcBef>
                <a:spcPts val="0"/>
              </a:spcBef>
              <a:spcAft>
                <a:spcPts val="0"/>
              </a:spcAft>
              <a:buClr>
                <a:srgbClr val="7F7F7F"/>
              </a:buClr>
              <a:buSzPts val="1400"/>
              <a:buFont typeface="Arial"/>
              <a:buChar char="•"/>
            </a:pPr>
            <a:r>
              <a:rPr b="0" i="0" lang="en" sz="1000" u="none" cap="none" strike="noStrike">
                <a:solidFill>
                  <a:srgbClr val="7F7F7F"/>
                </a:solidFill>
                <a:latin typeface="Arial"/>
                <a:ea typeface="Arial"/>
                <a:cs typeface="Arial"/>
                <a:sym typeface="Arial"/>
              </a:rPr>
              <a:t>Track behavior &amp; traffic</a:t>
            </a:r>
            <a:endParaRPr b="0" i="0" sz="1000" u="none" cap="none" strike="noStrike">
              <a:solidFill>
                <a:srgbClr val="7F7F7F"/>
              </a:solidFill>
              <a:latin typeface="Arial"/>
              <a:ea typeface="Arial"/>
              <a:cs typeface="Arial"/>
              <a:sym typeface="Arial"/>
            </a:endParaRPr>
          </a:p>
          <a:p>
            <a:pPr indent="-171450" lvl="0" marL="171450" marR="0" rtl="0" algn="l">
              <a:lnSpc>
                <a:spcPct val="115000"/>
              </a:lnSpc>
              <a:spcBef>
                <a:spcPts val="0"/>
              </a:spcBef>
              <a:spcAft>
                <a:spcPts val="0"/>
              </a:spcAft>
              <a:buClr>
                <a:srgbClr val="7F7F7F"/>
              </a:buClr>
              <a:buSzPts val="1400"/>
              <a:buFont typeface="Arial"/>
              <a:buChar char="•"/>
            </a:pPr>
            <a:r>
              <a:rPr b="0" i="0" lang="en" sz="1000" u="none" cap="none" strike="noStrike">
                <a:solidFill>
                  <a:srgbClr val="7F7F7F"/>
                </a:solidFill>
                <a:latin typeface="Arial"/>
                <a:ea typeface="Arial"/>
                <a:cs typeface="Arial"/>
                <a:sym typeface="Arial"/>
              </a:rPr>
              <a:t>Provide threat assessment</a:t>
            </a:r>
            <a:endParaRPr b="0" i="0" sz="1000" u="none" cap="none" strike="noStrike">
              <a:solidFill>
                <a:srgbClr val="7F7F7F"/>
              </a:solidFill>
              <a:latin typeface="Arial"/>
              <a:ea typeface="Arial"/>
              <a:cs typeface="Arial"/>
              <a:sym typeface="Arial"/>
            </a:endParaRPr>
          </a:p>
        </p:txBody>
      </p:sp>
      <p:sp>
        <p:nvSpPr>
          <p:cNvPr id="626" name="Google Shape;626;p64"/>
          <p:cNvSpPr/>
          <p:nvPr/>
        </p:nvSpPr>
        <p:spPr>
          <a:xfrm>
            <a:off x="6606287" y="2530905"/>
            <a:ext cx="1678200" cy="553200"/>
          </a:xfrm>
          <a:prstGeom prst="rect">
            <a:avLst/>
          </a:prstGeom>
          <a:noFill/>
          <a:ln>
            <a:noFill/>
          </a:ln>
        </p:spPr>
        <p:txBody>
          <a:bodyPr anchorCtr="0" anchor="t" bIns="0" lIns="0" spcFirstLastPara="1" rIns="0" wrap="square" tIns="0">
            <a:noAutofit/>
          </a:bodyPr>
          <a:lstStyle/>
          <a:p>
            <a:pPr indent="-171450" lvl="0" marL="171450" marR="0" rtl="0" algn="l">
              <a:lnSpc>
                <a:spcPct val="115000"/>
              </a:lnSpc>
              <a:spcBef>
                <a:spcPts val="0"/>
              </a:spcBef>
              <a:spcAft>
                <a:spcPts val="0"/>
              </a:spcAft>
              <a:buClr>
                <a:srgbClr val="7F7F7F"/>
              </a:buClr>
              <a:buSzPts val="1400"/>
              <a:buFont typeface="Arial"/>
              <a:buChar char="•"/>
            </a:pPr>
            <a:r>
              <a:rPr b="0" i="0" lang="en" sz="1000" u="none" cap="none" strike="noStrike">
                <a:solidFill>
                  <a:srgbClr val="7F7F7F"/>
                </a:solidFill>
                <a:latin typeface="Arial"/>
                <a:ea typeface="Arial"/>
                <a:cs typeface="Arial"/>
                <a:sym typeface="Arial"/>
              </a:rPr>
              <a:t>Quarantine devices</a:t>
            </a:r>
            <a:endParaRPr b="0" i="0" sz="1000" u="none" cap="none" strike="noStrike">
              <a:solidFill>
                <a:srgbClr val="7F7F7F"/>
              </a:solidFill>
              <a:latin typeface="Arial"/>
              <a:ea typeface="Arial"/>
              <a:cs typeface="Arial"/>
              <a:sym typeface="Arial"/>
            </a:endParaRPr>
          </a:p>
          <a:p>
            <a:pPr indent="-171450" lvl="0" marL="171450" marR="0" rtl="0" algn="l">
              <a:lnSpc>
                <a:spcPct val="115000"/>
              </a:lnSpc>
              <a:spcBef>
                <a:spcPts val="0"/>
              </a:spcBef>
              <a:spcAft>
                <a:spcPts val="0"/>
              </a:spcAft>
              <a:buClr>
                <a:srgbClr val="7F7F7F"/>
              </a:buClr>
              <a:buSzPts val="1400"/>
              <a:buFont typeface="Arial"/>
              <a:buChar char="•"/>
            </a:pPr>
            <a:r>
              <a:rPr b="0" i="0" lang="en" sz="1000" u="none" cap="none" strike="noStrike">
                <a:solidFill>
                  <a:srgbClr val="7F7F7F"/>
                </a:solidFill>
                <a:latin typeface="Arial"/>
                <a:ea typeface="Arial"/>
                <a:cs typeface="Arial"/>
                <a:sym typeface="Arial"/>
              </a:rPr>
              <a:t>Suspicious or malicious</a:t>
            </a:r>
            <a:endParaRPr b="0" i="0" sz="1000" u="none" cap="none" strike="noStrike">
              <a:solidFill>
                <a:srgbClr val="7F7F7F"/>
              </a:solidFill>
              <a:latin typeface="Arial"/>
              <a:ea typeface="Arial"/>
              <a:cs typeface="Arial"/>
              <a:sym typeface="Arial"/>
            </a:endParaRPr>
          </a:p>
        </p:txBody>
      </p:sp>
      <p:sp>
        <p:nvSpPr>
          <p:cNvPr id="627" name="Google Shape;627;p64"/>
          <p:cNvSpPr/>
          <p:nvPr/>
        </p:nvSpPr>
        <p:spPr>
          <a:xfrm>
            <a:off x="841673" y="3371109"/>
            <a:ext cx="1874700" cy="431100"/>
          </a:xfrm>
          <a:prstGeom prst="roundRect">
            <a:avLst>
              <a:gd fmla="val 16667" name="adj"/>
            </a:avLst>
          </a:prstGeom>
          <a:solidFill>
            <a:srgbClr val="571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Arial"/>
                <a:ea typeface="Arial"/>
                <a:cs typeface="Arial"/>
                <a:sym typeface="Arial"/>
              </a:rPr>
              <a:t>Discover</a:t>
            </a:r>
            <a:endParaRPr b="0" i="0" sz="1600" u="none" cap="none" strike="noStrike">
              <a:solidFill>
                <a:srgbClr val="000000"/>
              </a:solidFill>
              <a:latin typeface="Arial"/>
              <a:ea typeface="Arial"/>
              <a:cs typeface="Arial"/>
              <a:sym typeface="Arial"/>
            </a:endParaRPr>
          </a:p>
        </p:txBody>
      </p:sp>
      <p:sp>
        <p:nvSpPr>
          <p:cNvPr id="628" name="Google Shape;628;p64"/>
          <p:cNvSpPr/>
          <p:nvPr/>
        </p:nvSpPr>
        <p:spPr>
          <a:xfrm>
            <a:off x="6519909" y="3371107"/>
            <a:ext cx="1874700" cy="431100"/>
          </a:xfrm>
          <a:prstGeom prst="roundRect">
            <a:avLst>
              <a:gd fmla="val 16667" name="adj"/>
            </a:avLst>
          </a:prstGeom>
          <a:solidFill>
            <a:srgbClr val="571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Arial"/>
                <a:ea typeface="Arial"/>
                <a:cs typeface="Arial"/>
                <a:sym typeface="Arial"/>
              </a:rPr>
              <a:t>Protect</a:t>
            </a:r>
            <a:endParaRPr b="0" i="0" sz="1600" u="none" cap="none" strike="noStrike">
              <a:solidFill>
                <a:srgbClr val="000000"/>
              </a:solidFill>
              <a:latin typeface="Arial"/>
              <a:ea typeface="Arial"/>
              <a:cs typeface="Arial"/>
              <a:sym typeface="Arial"/>
            </a:endParaRPr>
          </a:p>
        </p:txBody>
      </p:sp>
      <p:sp>
        <p:nvSpPr>
          <p:cNvPr id="629" name="Google Shape;629;p64"/>
          <p:cNvSpPr/>
          <p:nvPr/>
        </p:nvSpPr>
        <p:spPr>
          <a:xfrm>
            <a:off x="3654526" y="3371107"/>
            <a:ext cx="1874700" cy="431100"/>
          </a:xfrm>
          <a:prstGeom prst="roundRect">
            <a:avLst>
              <a:gd fmla="val 16667" name="adj"/>
            </a:avLst>
          </a:prstGeom>
          <a:solidFill>
            <a:srgbClr val="571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Arial"/>
                <a:ea typeface="Arial"/>
                <a:cs typeface="Arial"/>
                <a:sym typeface="Arial"/>
              </a:rPr>
              <a:t>Analyze</a:t>
            </a:r>
            <a:endParaRPr b="0" i="0" sz="1600" u="none" cap="none" strike="noStrike">
              <a:solidFill>
                <a:srgbClr val="000000"/>
              </a:solidFill>
              <a:latin typeface="Arial"/>
              <a:ea typeface="Arial"/>
              <a:cs typeface="Arial"/>
              <a:sym typeface="Arial"/>
            </a:endParaRPr>
          </a:p>
        </p:txBody>
      </p:sp>
      <p:pic>
        <p:nvPicPr>
          <p:cNvPr id="630" name="Google Shape;630;p64"/>
          <p:cNvPicPr preferRelativeResize="0"/>
          <p:nvPr/>
        </p:nvPicPr>
        <p:blipFill rotWithShape="1">
          <a:blip r:embed="rId4">
            <a:alphaModFix/>
          </a:blip>
          <a:srcRect b="0" l="0" r="0" t="0"/>
          <a:stretch/>
        </p:blipFill>
        <p:spPr>
          <a:xfrm>
            <a:off x="3758149" y="219849"/>
            <a:ext cx="1454725" cy="605675"/>
          </a:xfrm>
          <a:prstGeom prst="rect">
            <a:avLst/>
          </a:prstGeom>
          <a:noFill/>
          <a:ln>
            <a:noFill/>
          </a:ln>
        </p:spPr>
      </p:pic>
      <p:sp>
        <p:nvSpPr>
          <p:cNvPr id="631" name="Google Shape;631;p64"/>
          <p:cNvSpPr/>
          <p:nvPr/>
        </p:nvSpPr>
        <p:spPr>
          <a:xfrm>
            <a:off x="2076850" y="1015775"/>
            <a:ext cx="4998000" cy="428700"/>
          </a:xfrm>
          <a:prstGeom prst="rect">
            <a:avLst/>
          </a:prstGeom>
          <a:noFill/>
          <a:ln>
            <a:noFill/>
          </a:ln>
        </p:spPr>
        <p:txBody>
          <a:bodyPr anchorCtr="0" anchor="t" bIns="0" lIns="0" spcFirstLastPara="1" rIns="0" wrap="square" tIns="0">
            <a:noAutofit/>
          </a:bodyPr>
          <a:lstStyle/>
          <a:p>
            <a:pPr indent="0" lvl="0" marL="0" marR="0" rtl="0" algn="ctr">
              <a:lnSpc>
                <a:spcPct val="112500"/>
              </a:lnSpc>
              <a:spcBef>
                <a:spcPts val="0"/>
              </a:spcBef>
              <a:spcAft>
                <a:spcPts val="0"/>
              </a:spcAft>
              <a:buClr>
                <a:srgbClr val="000000"/>
              </a:buClr>
              <a:buSzPts val="2400"/>
              <a:buFont typeface="Arial"/>
              <a:buNone/>
            </a:pPr>
            <a:r>
              <a:rPr b="0" i="0" lang="en" sz="2400" u="none" cap="none" strike="noStrike">
                <a:solidFill>
                  <a:srgbClr val="35006D"/>
                </a:solidFill>
                <a:latin typeface="Arial"/>
                <a:ea typeface="Arial"/>
                <a:cs typeface="Arial"/>
                <a:sym typeface="Arial"/>
              </a:rPr>
              <a:t>Agentless Device Security Platform </a:t>
            </a:r>
            <a:endParaRPr b="0" i="0" sz="1600" u="none" cap="none" strike="noStrike">
              <a:solidFill>
                <a:srgbClr val="35006D"/>
              </a:solidFill>
              <a:latin typeface="Arial"/>
              <a:ea typeface="Arial"/>
              <a:cs typeface="Arial"/>
              <a:sym typeface="Arial"/>
            </a:endParaRPr>
          </a:p>
        </p:txBody>
      </p:sp>
      <p:pic>
        <p:nvPicPr>
          <p:cNvPr id="632" name="Google Shape;632;p64"/>
          <p:cNvPicPr preferRelativeResize="0"/>
          <p:nvPr/>
        </p:nvPicPr>
        <p:blipFill rotWithShape="1">
          <a:blip r:embed="rId5">
            <a:alphaModFix/>
          </a:blip>
          <a:srcRect b="0" l="0" r="0" t="0"/>
          <a:stretch/>
        </p:blipFill>
        <p:spPr>
          <a:xfrm>
            <a:off x="0" y="-5"/>
            <a:ext cx="574880" cy="5748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id="638" name="Google Shape;638;p65"/>
          <p:cNvPicPr preferRelativeResize="0"/>
          <p:nvPr/>
        </p:nvPicPr>
        <p:blipFill rotWithShape="1">
          <a:blip r:embed="rId3">
            <a:alphaModFix/>
          </a:blip>
          <a:srcRect b="0" l="0" r="0" t="0"/>
          <a:stretch/>
        </p:blipFill>
        <p:spPr>
          <a:xfrm>
            <a:off x="0" y="664795"/>
            <a:ext cx="9144000" cy="4435639"/>
          </a:xfrm>
          <a:prstGeom prst="rect">
            <a:avLst/>
          </a:prstGeom>
          <a:noFill/>
          <a:ln>
            <a:noFill/>
          </a:ln>
        </p:spPr>
      </p:pic>
      <p:sp>
        <p:nvSpPr>
          <p:cNvPr id="639" name="Google Shape;639;p65"/>
          <p:cNvSpPr txBox="1"/>
          <p:nvPr>
            <p:ph type="title"/>
          </p:nvPr>
        </p:nvSpPr>
        <p:spPr>
          <a:xfrm>
            <a:off x="628650" y="273844"/>
            <a:ext cx="7886700" cy="332399"/>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82000"/>
              </a:lnSpc>
              <a:spcBef>
                <a:spcPts val="0"/>
              </a:spcBef>
              <a:spcAft>
                <a:spcPts val="0"/>
              </a:spcAft>
              <a:buSzPct val="111111"/>
              <a:buNone/>
            </a:pPr>
            <a:r>
              <a:rPr lang="en"/>
              <a:t>Armis Research – TLStorm</a:t>
            </a:r>
            <a:endParaRPr/>
          </a:p>
        </p:txBody>
      </p:sp>
      <p:pic>
        <p:nvPicPr>
          <p:cNvPr descr="WiFi Smart Plug - Smart Outlets Work With Alexa, Google Home &amp; IFTTT, Aoycocr Remote Control Plugs..." id="640" name="Google Shape;640;p65"/>
          <p:cNvPicPr preferRelativeResize="0"/>
          <p:nvPr/>
        </p:nvPicPr>
        <p:blipFill rotWithShape="1">
          <a:blip r:embed="rId4">
            <a:alphaModFix/>
          </a:blip>
          <a:srcRect b="0" l="0" r="0" t="0"/>
          <a:stretch/>
        </p:blipFill>
        <p:spPr>
          <a:xfrm>
            <a:off x="6029325" y="3493293"/>
            <a:ext cx="1035844" cy="1035844"/>
          </a:xfrm>
          <a:prstGeom prst="rect">
            <a:avLst/>
          </a:prstGeom>
          <a:noFill/>
          <a:ln>
            <a:noFill/>
          </a:ln>
        </p:spPr>
      </p:pic>
      <p:pic>
        <p:nvPicPr>
          <p:cNvPr id="641" name="Google Shape;641;p65"/>
          <p:cNvPicPr preferRelativeResize="0"/>
          <p:nvPr/>
        </p:nvPicPr>
        <p:blipFill>
          <a:blip r:embed="rId5">
            <a:alphaModFix/>
          </a:blip>
          <a:stretch>
            <a:fillRect/>
          </a:stretch>
        </p:blipFill>
        <p:spPr>
          <a:xfrm>
            <a:off x="812325" y="720649"/>
            <a:ext cx="7519350" cy="42259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pic>
        <p:nvPicPr>
          <p:cNvPr id="647" name="Google Shape;647;p66"/>
          <p:cNvPicPr preferRelativeResize="0"/>
          <p:nvPr/>
        </p:nvPicPr>
        <p:blipFill rotWithShape="1">
          <a:blip r:embed="rId3">
            <a:alphaModFix/>
          </a:blip>
          <a:srcRect b="0" l="0" r="0" t="0"/>
          <a:stretch/>
        </p:blipFill>
        <p:spPr>
          <a:xfrm>
            <a:off x="0" y="664795"/>
            <a:ext cx="9144000" cy="4435639"/>
          </a:xfrm>
          <a:prstGeom prst="rect">
            <a:avLst/>
          </a:prstGeom>
          <a:noFill/>
          <a:ln>
            <a:noFill/>
          </a:ln>
        </p:spPr>
      </p:pic>
      <p:sp>
        <p:nvSpPr>
          <p:cNvPr id="648" name="Google Shape;648;p66"/>
          <p:cNvSpPr txBox="1"/>
          <p:nvPr>
            <p:ph type="title"/>
          </p:nvPr>
        </p:nvSpPr>
        <p:spPr>
          <a:xfrm>
            <a:off x="628650" y="273844"/>
            <a:ext cx="7886700" cy="3324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82000"/>
              </a:lnSpc>
              <a:spcBef>
                <a:spcPts val="0"/>
              </a:spcBef>
              <a:spcAft>
                <a:spcPts val="0"/>
              </a:spcAft>
              <a:buSzPct val="111111"/>
              <a:buNone/>
            </a:pPr>
            <a:r>
              <a:rPr lang="en"/>
              <a:t>Armis Research – TLStorm</a:t>
            </a:r>
            <a:endParaRPr/>
          </a:p>
        </p:txBody>
      </p:sp>
      <p:pic>
        <p:nvPicPr>
          <p:cNvPr descr="WiFi Smart Plug - Smart Outlets Work With Alexa, Google Home &amp; IFTTT, Aoycocr Remote Control Plugs..." id="649" name="Google Shape;649;p66"/>
          <p:cNvPicPr preferRelativeResize="0"/>
          <p:nvPr/>
        </p:nvPicPr>
        <p:blipFill rotWithShape="1">
          <a:blip r:embed="rId4">
            <a:alphaModFix/>
          </a:blip>
          <a:srcRect b="0" l="0" r="0" t="0"/>
          <a:stretch/>
        </p:blipFill>
        <p:spPr>
          <a:xfrm>
            <a:off x="6029325" y="3493293"/>
            <a:ext cx="1035844" cy="1035844"/>
          </a:xfrm>
          <a:prstGeom prst="rect">
            <a:avLst/>
          </a:prstGeom>
          <a:noFill/>
          <a:ln>
            <a:noFill/>
          </a:ln>
        </p:spPr>
      </p:pic>
      <p:pic>
        <p:nvPicPr>
          <p:cNvPr id="650" name="Google Shape;650;p66" title="tlstorm _3_vulnerabilities._millions_of_devices_at_risk. (720p).mp4">
            <a:hlinkClick r:id="rId5"/>
          </p:cNvPr>
          <p:cNvPicPr preferRelativeResize="0"/>
          <p:nvPr/>
        </p:nvPicPr>
        <p:blipFill>
          <a:blip r:embed="rId6">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000"/>
                                        <p:tgtEl>
                                          <p:spTgt spid="6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67"/>
          <p:cNvSpPr txBox="1"/>
          <p:nvPr>
            <p:ph idx="1" type="body"/>
          </p:nvPr>
        </p:nvSpPr>
        <p:spPr>
          <a:xfrm>
            <a:off x="480525" y="1005575"/>
            <a:ext cx="5837700" cy="3897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
              <a:t>Upon completion of the course, you will earn a badge that you can share on LinkedIn and add to your resume/CV.</a:t>
            </a:r>
            <a:endParaRPr/>
          </a:p>
        </p:txBody>
      </p:sp>
      <p:sp>
        <p:nvSpPr>
          <p:cNvPr id="656" name="Google Shape;656;p67"/>
          <p:cNvSpPr txBox="1"/>
          <p:nvPr>
            <p:ph type="title"/>
          </p:nvPr>
        </p:nvSpPr>
        <p:spPr>
          <a:xfrm>
            <a:off x="210312" y="193993"/>
            <a:ext cx="8709000" cy="5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Badge </a:t>
            </a:r>
            <a:endParaRPr/>
          </a:p>
        </p:txBody>
      </p:sp>
      <p:pic>
        <p:nvPicPr>
          <p:cNvPr id="657" name="Google Shape;657;p67"/>
          <p:cNvPicPr preferRelativeResize="0"/>
          <p:nvPr/>
        </p:nvPicPr>
        <p:blipFill>
          <a:blip r:embed="rId3">
            <a:alphaModFix/>
          </a:blip>
          <a:stretch>
            <a:fillRect/>
          </a:stretch>
        </p:blipFill>
        <p:spPr>
          <a:xfrm>
            <a:off x="6470625" y="895093"/>
            <a:ext cx="2520975" cy="28511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45"/>
          <p:cNvPicPr preferRelativeResize="0"/>
          <p:nvPr/>
        </p:nvPicPr>
        <p:blipFill rotWithShape="1">
          <a:blip r:embed="rId3">
            <a:alphaModFix/>
          </a:blip>
          <a:srcRect b="0" l="0" r="0" t="0"/>
          <a:stretch/>
        </p:blipFill>
        <p:spPr>
          <a:xfrm>
            <a:off x="0" y="664795"/>
            <a:ext cx="9144000" cy="4435639"/>
          </a:xfrm>
          <a:prstGeom prst="rect">
            <a:avLst/>
          </a:prstGeom>
          <a:noFill/>
          <a:ln>
            <a:noFill/>
          </a:ln>
        </p:spPr>
      </p:pic>
      <p:sp>
        <p:nvSpPr>
          <p:cNvPr id="323" name="Google Shape;323;p45"/>
          <p:cNvSpPr txBox="1"/>
          <p:nvPr>
            <p:ph type="title"/>
          </p:nvPr>
        </p:nvSpPr>
        <p:spPr>
          <a:xfrm>
            <a:off x="628650" y="273844"/>
            <a:ext cx="7886700" cy="3324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82000"/>
              </a:lnSpc>
              <a:spcBef>
                <a:spcPts val="0"/>
              </a:spcBef>
              <a:spcAft>
                <a:spcPts val="0"/>
              </a:spcAft>
              <a:buSzPct val="111111"/>
              <a:buNone/>
            </a:pPr>
            <a:r>
              <a:rPr b="1" lang="en"/>
              <a:t>IoT Devices &amp; Products</a:t>
            </a:r>
            <a:endParaRPr/>
          </a:p>
        </p:txBody>
      </p:sp>
      <p:pic>
        <p:nvPicPr>
          <p:cNvPr descr="Satin Nickel" id="324" name="Google Shape;324;p45"/>
          <p:cNvPicPr preferRelativeResize="0"/>
          <p:nvPr/>
        </p:nvPicPr>
        <p:blipFill rotWithShape="1">
          <a:blip r:embed="rId4">
            <a:alphaModFix/>
          </a:blip>
          <a:srcRect b="0" l="0" r="0" t="0"/>
          <a:stretch/>
        </p:blipFill>
        <p:spPr>
          <a:xfrm>
            <a:off x="-61272" y="2539738"/>
            <a:ext cx="2550036" cy="2550036"/>
          </a:xfrm>
          <a:prstGeom prst="rect">
            <a:avLst/>
          </a:prstGeom>
          <a:noFill/>
          <a:ln>
            <a:noFill/>
          </a:ln>
        </p:spPr>
      </p:pic>
      <p:pic>
        <p:nvPicPr>
          <p:cNvPr descr="Arlo Pro 3" id="325" name="Google Shape;325;p45"/>
          <p:cNvPicPr preferRelativeResize="0"/>
          <p:nvPr/>
        </p:nvPicPr>
        <p:blipFill rotWithShape="1">
          <a:blip r:embed="rId5">
            <a:alphaModFix/>
          </a:blip>
          <a:srcRect b="0" l="0" r="0" t="0"/>
          <a:stretch/>
        </p:blipFill>
        <p:spPr>
          <a:xfrm>
            <a:off x="7202419" y="2496599"/>
            <a:ext cx="1785938" cy="1785937"/>
          </a:xfrm>
          <a:prstGeom prst="rect">
            <a:avLst/>
          </a:prstGeom>
          <a:noFill/>
          <a:ln>
            <a:noFill/>
          </a:ln>
        </p:spPr>
      </p:pic>
      <p:pic>
        <p:nvPicPr>
          <p:cNvPr id="326" name="Google Shape;326;p45"/>
          <p:cNvPicPr preferRelativeResize="0"/>
          <p:nvPr/>
        </p:nvPicPr>
        <p:blipFill rotWithShape="1">
          <a:blip r:embed="rId6">
            <a:alphaModFix/>
          </a:blip>
          <a:srcRect b="0" l="0" r="0" t="0"/>
          <a:stretch/>
        </p:blipFill>
        <p:spPr>
          <a:xfrm>
            <a:off x="2952149" y="1097731"/>
            <a:ext cx="2061893" cy="1604055"/>
          </a:xfrm>
          <a:prstGeom prst="rect">
            <a:avLst/>
          </a:prstGeom>
          <a:noFill/>
          <a:ln>
            <a:noFill/>
          </a:ln>
        </p:spPr>
      </p:pic>
      <p:pic>
        <p:nvPicPr>
          <p:cNvPr descr="Kwikset 913TRL" id="327" name="Google Shape;327;p45"/>
          <p:cNvPicPr preferRelativeResize="0"/>
          <p:nvPr/>
        </p:nvPicPr>
        <p:blipFill rotWithShape="1">
          <a:blip r:embed="rId7">
            <a:alphaModFix/>
          </a:blip>
          <a:srcRect b="0" l="0" r="0" t="0"/>
          <a:stretch/>
        </p:blipFill>
        <p:spPr>
          <a:xfrm>
            <a:off x="2812168" y="3193256"/>
            <a:ext cx="1785938" cy="1785937"/>
          </a:xfrm>
          <a:prstGeom prst="rect">
            <a:avLst/>
          </a:prstGeom>
          <a:noFill/>
          <a:ln>
            <a:noFill/>
          </a:ln>
        </p:spPr>
      </p:pic>
      <p:pic>
        <p:nvPicPr>
          <p:cNvPr descr="WiFi Smart Plug - Smart Outlets Work With Alexa, Google Home &amp; IFTTT, Aoycocr Remote Control Plugs..." id="328" name="Google Shape;328;p45"/>
          <p:cNvPicPr preferRelativeResize="0"/>
          <p:nvPr/>
        </p:nvPicPr>
        <p:blipFill rotWithShape="1">
          <a:blip r:embed="rId8">
            <a:alphaModFix/>
          </a:blip>
          <a:srcRect b="0" l="0" r="0" t="0"/>
          <a:stretch/>
        </p:blipFill>
        <p:spPr>
          <a:xfrm>
            <a:off x="6029325" y="3493293"/>
            <a:ext cx="1035844" cy="1035844"/>
          </a:xfrm>
          <a:prstGeom prst="rect">
            <a:avLst/>
          </a:prstGeom>
          <a:noFill/>
          <a:ln>
            <a:noFill/>
          </a:ln>
        </p:spPr>
      </p:pic>
      <p:pic>
        <p:nvPicPr>
          <p:cNvPr descr="Orvibo Wifi Smart Socket Image" id="329" name="Google Shape;329;p45"/>
          <p:cNvPicPr preferRelativeResize="0"/>
          <p:nvPr/>
        </p:nvPicPr>
        <p:blipFill rotWithShape="1">
          <a:blip r:embed="rId9">
            <a:alphaModFix/>
          </a:blip>
          <a:srcRect b="0" l="0" r="0" t="0"/>
          <a:stretch/>
        </p:blipFill>
        <p:spPr>
          <a:xfrm>
            <a:off x="5278756" y="3193244"/>
            <a:ext cx="1243013" cy="1243013"/>
          </a:xfrm>
          <a:prstGeom prst="rect">
            <a:avLst/>
          </a:prstGeom>
          <a:noFill/>
          <a:ln>
            <a:noFill/>
          </a:ln>
        </p:spPr>
      </p:pic>
      <p:pic>
        <p:nvPicPr>
          <p:cNvPr id="330" name="Google Shape;330;p45"/>
          <p:cNvPicPr preferRelativeResize="0"/>
          <p:nvPr/>
        </p:nvPicPr>
        <p:blipFill rotWithShape="1">
          <a:blip r:embed="rId10">
            <a:alphaModFix/>
          </a:blip>
          <a:srcRect b="0" l="0" r="0" t="0"/>
          <a:stretch/>
        </p:blipFill>
        <p:spPr>
          <a:xfrm>
            <a:off x="6948957" y="317497"/>
            <a:ext cx="1969833" cy="1523393"/>
          </a:xfrm>
          <a:prstGeom prst="rect">
            <a:avLst/>
          </a:prstGeom>
          <a:noFill/>
          <a:ln>
            <a:noFill/>
          </a:ln>
        </p:spPr>
      </p:pic>
      <p:pic>
        <p:nvPicPr>
          <p:cNvPr id="331" name="Google Shape;331;p45"/>
          <p:cNvPicPr preferRelativeResize="0"/>
          <p:nvPr/>
        </p:nvPicPr>
        <p:blipFill>
          <a:blip r:embed="rId11">
            <a:alphaModFix/>
          </a:blip>
          <a:stretch>
            <a:fillRect/>
          </a:stretch>
        </p:blipFill>
        <p:spPr>
          <a:xfrm>
            <a:off x="967125" y="840625"/>
            <a:ext cx="1845050" cy="1314574"/>
          </a:xfrm>
          <a:prstGeom prst="rect">
            <a:avLst/>
          </a:prstGeom>
          <a:noFill/>
          <a:ln>
            <a:noFill/>
          </a:ln>
        </p:spPr>
      </p:pic>
      <p:pic>
        <p:nvPicPr>
          <p:cNvPr id="332" name="Google Shape;332;p45"/>
          <p:cNvPicPr preferRelativeResize="0"/>
          <p:nvPr/>
        </p:nvPicPr>
        <p:blipFill>
          <a:blip r:embed="rId12">
            <a:alphaModFix/>
          </a:blip>
          <a:stretch>
            <a:fillRect/>
          </a:stretch>
        </p:blipFill>
        <p:spPr>
          <a:xfrm>
            <a:off x="5215275" y="1671735"/>
            <a:ext cx="1785925" cy="13254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6"/>
          <p:cNvSpPr txBox="1"/>
          <p:nvPr>
            <p:ph type="title"/>
          </p:nvPr>
        </p:nvSpPr>
        <p:spPr>
          <a:xfrm>
            <a:off x="210312" y="193993"/>
            <a:ext cx="8709054" cy="548640"/>
          </a:xfrm>
          <a:prstGeom prst="rect">
            <a:avLst/>
          </a:prstGeom>
          <a:noFill/>
          <a:ln>
            <a:noFill/>
          </a:ln>
        </p:spPr>
        <p:txBody>
          <a:bodyPr anchorCtr="0" anchor="ctr" bIns="91425" lIns="91425" spcFirstLastPara="1" rIns="91425" wrap="square" tIns="91425">
            <a:normAutofit/>
          </a:bodyPr>
          <a:lstStyle/>
          <a:p>
            <a:pPr indent="0" lvl="0" marL="0" rtl="0" algn="l">
              <a:lnSpc>
                <a:spcPct val="82000"/>
              </a:lnSpc>
              <a:spcBef>
                <a:spcPts val="0"/>
              </a:spcBef>
              <a:spcAft>
                <a:spcPts val="0"/>
              </a:spcAft>
              <a:buSzPts val="2400"/>
              <a:buNone/>
            </a:pPr>
            <a:r>
              <a:rPr lang="en"/>
              <a:t>“Smart” Devices Have Changed The Way We Live</a:t>
            </a:r>
            <a:endParaRPr/>
          </a:p>
        </p:txBody>
      </p:sp>
      <p:pic>
        <p:nvPicPr>
          <p:cNvPr descr="SLEDSmartCities" id="339" name="Google Shape;339;p46"/>
          <p:cNvPicPr preferRelativeResize="0"/>
          <p:nvPr/>
        </p:nvPicPr>
        <p:blipFill rotWithShape="1">
          <a:blip r:embed="rId3">
            <a:alphaModFix/>
          </a:blip>
          <a:srcRect b="0" l="0" r="0" t="0"/>
          <a:stretch/>
        </p:blipFill>
        <p:spPr>
          <a:xfrm>
            <a:off x="1026812" y="624025"/>
            <a:ext cx="7090374" cy="4279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7"/>
          <p:cNvSpPr/>
          <p:nvPr/>
        </p:nvSpPr>
        <p:spPr>
          <a:xfrm>
            <a:off x="-10621" y="1341430"/>
            <a:ext cx="9154621" cy="2744121"/>
          </a:xfrm>
          <a:prstGeom prst="rect">
            <a:avLst/>
          </a:prstGeom>
          <a:gradFill>
            <a:gsLst>
              <a:gs pos="0">
                <a:srgbClr val="3F3F3F">
                  <a:alpha val="20000"/>
                </a:srgbClr>
              </a:gs>
              <a:gs pos="50000">
                <a:srgbClr val="FFFFFF">
                  <a:alpha val="0"/>
                </a:srgbClr>
              </a:gs>
              <a:gs pos="100000">
                <a:srgbClr val="FFFFFF">
                  <a:alpha val="0"/>
                </a:srgbClr>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pic>
        <p:nvPicPr>
          <p:cNvPr id="346" name="Google Shape;346;p47"/>
          <p:cNvPicPr preferRelativeResize="0"/>
          <p:nvPr/>
        </p:nvPicPr>
        <p:blipFill rotWithShape="1">
          <a:blip r:embed="rId3">
            <a:alphaModFix/>
          </a:blip>
          <a:srcRect b="0" l="0" r="0" t="0"/>
          <a:stretch/>
        </p:blipFill>
        <p:spPr>
          <a:xfrm>
            <a:off x="177123" y="1026692"/>
            <a:ext cx="6707546" cy="4203639"/>
          </a:xfrm>
          <a:prstGeom prst="rect">
            <a:avLst/>
          </a:prstGeom>
          <a:noFill/>
          <a:ln>
            <a:noFill/>
          </a:ln>
        </p:spPr>
      </p:pic>
      <p:sp>
        <p:nvSpPr>
          <p:cNvPr id="347" name="Google Shape;347;p47"/>
          <p:cNvSpPr/>
          <p:nvPr/>
        </p:nvSpPr>
        <p:spPr>
          <a:xfrm>
            <a:off x="6791778" y="4631645"/>
            <a:ext cx="2332690" cy="21544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en" sz="800" u="none" cap="none" strike="noStrike">
                <a:solidFill>
                  <a:srgbClr val="595959"/>
                </a:solidFill>
                <a:latin typeface="Calibri"/>
                <a:ea typeface="Calibri"/>
                <a:cs typeface="Calibri"/>
                <a:sym typeface="Calibri"/>
              </a:rPr>
              <a:t>Source: Armis research and various market analysts</a:t>
            </a:r>
            <a:endParaRPr b="0" i="0" sz="800" u="none" cap="none" strike="noStrike">
              <a:solidFill>
                <a:srgbClr val="595959"/>
              </a:solidFill>
              <a:latin typeface="Arial"/>
              <a:ea typeface="Arial"/>
              <a:cs typeface="Arial"/>
              <a:sym typeface="Arial"/>
            </a:endParaRPr>
          </a:p>
        </p:txBody>
      </p:sp>
      <p:sp>
        <p:nvSpPr>
          <p:cNvPr id="348" name="Google Shape;348;p47"/>
          <p:cNvSpPr txBox="1"/>
          <p:nvPr>
            <p:ph type="title"/>
          </p:nvPr>
        </p:nvSpPr>
        <p:spPr>
          <a:xfrm>
            <a:off x="457200" y="205979"/>
            <a:ext cx="8502374" cy="857250"/>
          </a:xfrm>
          <a:prstGeom prst="rect">
            <a:avLst/>
          </a:prstGeom>
          <a:noFill/>
          <a:ln>
            <a:noFill/>
          </a:ln>
        </p:spPr>
        <p:txBody>
          <a:bodyPr anchorCtr="0" anchor="ctr" bIns="91425" lIns="91425" spcFirstLastPara="1" rIns="91425" wrap="square" tIns="91425">
            <a:normAutofit/>
          </a:bodyPr>
          <a:lstStyle/>
          <a:p>
            <a:pPr indent="0" lvl="0" marL="0" rtl="0" algn="l">
              <a:lnSpc>
                <a:spcPct val="82000"/>
              </a:lnSpc>
              <a:spcBef>
                <a:spcPts val="0"/>
              </a:spcBef>
              <a:spcAft>
                <a:spcPts val="0"/>
              </a:spcAft>
              <a:buSzPts val="2400"/>
              <a:buNone/>
            </a:pPr>
            <a:r>
              <a:rPr lang="en"/>
              <a:t>Securing Smart Devices</a:t>
            </a:r>
            <a:endParaRPr/>
          </a:p>
        </p:txBody>
      </p:sp>
      <p:sp>
        <p:nvSpPr>
          <p:cNvPr id="349" name="Google Shape;349;p47"/>
          <p:cNvSpPr txBox="1"/>
          <p:nvPr/>
        </p:nvSpPr>
        <p:spPr>
          <a:xfrm>
            <a:off x="480127" y="661624"/>
            <a:ext cx="8427203" cy="85725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0" i="0" lang="en" sz="2400" u="none" cap="none" strike="noStrike">
                <a:solidFill>
                  <a:srgbClr val="352164"/>
                </a:solidFill>
                <a:latin typeface="Arial"/>
                <a:ea typeface="Arial"/>
                <a:cs typeface="Arial"/>
                <a:sym typeface="Arial"/>
              </a:rPr>
              <a:t>Up To 90% of Devices Will Be Unmanaged</a:t>
            </a:r>
            <a:endParaRPr/>
          </a:p>
        </p:txBody>
      </p:sp>
      <p:cxnSp>
        <p:nvCxnSpPr>
          <p:cNvPr id="350" name="Google Shape;350;p47"/>
          <p:cNvCxnSpPr/>
          <p:nvPr/>
        </p:nvCxnSpPr>
        <p:spPr>
          <a:xfrm>
            <a:off x="-10621" y="4082912"/>
            <a:ext cx="9154621" cy="0"/>
          </a:xfrm>
          <a:prstGeom prst="straightConnector1">
            <a:avLst/>
          </a:prstGeom>
          <a:noFill/>
          <a:ln cap="flat" cmpd="sng" w="12700">
            <a:solidFill>
              <a:srgbClr val="A6A6A6"/>
            </a:solidFill>
            <a:prstDash val="solid"/>
            <a:round/>
            <a:headEnd len="sm" w="sm" type="none"/>
            <a:tailEnd len="sm" w="sm" type="none"/>
          </a:ln>
        </p:spPr>
      </p:cxnSp>
      <p:sp>
        <p:nvSpPr>
          <p:cNvPr id="351" name="Google Shape;351;p47"/>
          <p:cNvSpPr txBox="1"/>
          <p:nvPr/>
        </p:nvSpPr>
        <p:spPr>
          <a:xfrm rot="-5400000">
            <a:off x="8436652" y="4181762"/>
            <a:ext cx="717550" cy="3429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40"/>
              <a:buFont typeface="Arial"/>
              <a:buNone/>
            </a:pPr>
            <a:r>
              <a:rPr b="1" i="0" lang="en" sz="700" u="none" cap="none" strike="noStrike">
                <a:solidFill>
                  <a:schemeClr val="dk1"/>
                </a:solidFill>
                <a:latin typeface="Arial"/>
                <a:ea typeface="Arial"/>
                <a:cs typeface="Arial"/>
                <a:sym typeface="Arial"/>
              </a:rPr>
              <a:t>Traditional </a:t>
            </a:r>
            <a:br>
              <a:rPr b="1" i="0" lang="en" sz="700" u="none" cap="none" strike="noStrike">
                <a:solidFill>
                  <a:schemeClr val="dk1"/>
                </a:solidFill>
                <a:latin typeface="Arial"/>
                <a:ea typeface="Arial"/>
                <a:cs typeface="Arial"/>
                <a:sym typeface="Arial"/>
              </a:rPr>
            </a:br>
            <a:r>
              <a:rPr b="1" i="0" lang="en" sz="700" u="none" cap="none" strike="noStrike">
                <a:solidFill>
                  <a:schemeClr val="dk1"/>
                </a:solidFill>
                <a:latin typeface="Arial"/>
                <a:ea typeface="Arial"/>
                <a:cs typeface="Arial"/>
                <a:sym typeface="Arial"/>
              </a:rPr>
              <a:t>Enterprise</a:t>
            </a:r>
            <a:endParaRPr/>
          </a:p>
        </p:txBody>
      </p:sp>
      <p:sp>
        <p:nvSpPr>
          <p:cNvPr id="352" name="Google Shape;352;p47"/>
          <p:cNvSpPr txBox="1"/>
          <p:nvPr/>
        </p:nvSpPr>
        <p:spPr>
          <a:xfrm>
            <a:off x="6958585" y="1902170"/>
            <a:ext cx="839372"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Switches</a:t>
            </a:r>
            <a:endParaRPr/>
          </a:p>
        </p:txBody>
      </p:sp>
      <p:sp>
        <p:nvSpPr>
          <p:cNvPr id="353" name="Google Shape;353;p47"/>
          <p:cNvSpPr txBox="1"/>
          <p:nvPr/>
        </p:nvSpPr>
        <p:spPr>
          <a:xfrm>
            <a:off x="6958584" y="2154053"/>
            <a:ext cx="839373"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Printers</a:t>
            </a:r>
            <a:endParaRPr/>
          </a:p>
        </p:txBody>
      </p:sp>
      <p:sp>
        <p:nvSpPr>
          <p:cNvPr id="354" name="Google Shape;354;p47"/>
          <p:cNvSpPr txBox="1"/>
          <p:nvPr/>
        </p:nvSpPr>
        <p:spPr>
          <a:xfrm>
            <a:off x="6958585" y="1654520"/>
            <a:ext cx="839372"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VOIP</a:t>
            </a:r>
            <a:endParaRPr/>
          </a:p>
        </p:txBody>
      </p:sp>
      <p:sp>
        <p:nvSpPr>
          <p:cNvPr id="355" name="Google Shape;355;p47"/>
          <p:cNvSpPr txBox="1"/>
          <p:nvPr/>
        </p:nvSpPr>
        <p:spPr>
          <a:xfrm>
            <a:off x="6958584" y="2422870"/>
            <a:ext cx="839374"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Point of Sale</a:t>
            </a:r>
            <a:endParaRPr/>
          </a:p>
          <a:p>
            <a:pPr indent="0" lvl="0" marL="0" marR="0" rtl="0" algn="l">
              <a:lnSpc>
                <a:spcPct val="100000"/>
              </a:lnSpc>
              <a:spcBef>
                <a:spcPts val="1200"/>
              </a:spcBef>
              <a:spcAft>
                <a:spcPts val="0"/>
              </a:spcAft>
              <a:buClr>
                <a:schemeClr val="dk1"/>
              </a:buClr>
              <a:buSzPts val="840"/>
              <a:buFont typeface="Arial"/>
              <a:buNone/>
            </a:pPr>
            <a:r>
              <a:t/>
            </a:r>
            <a:endParaRPr b="0" i="0" sz="700" u="none" cap="none" strike="noStrike">
              <a:solidFill>
                <a:schemeClr val="dk1"/>
              </a:solidFill>
              <a:latin typeface="Arial"/>
              <a:ea typeface="Arial"/>
              <a:cs typeface="Arial"/>
              <a:sym typeface="Arial"/>
            </a:endParaRPr>
          </a:p>
        </p:txBody>
      </p:sp>
      <p:sp>
        <p:nvSpPr>
          <p:cNvPr id="356" name="Google Shape;356;p47"/>
          <p:cNvSpPr txBox="1"/>
          <p:nvPr/>
        </p:nvSpPr>
        <p:spPr>
          <a:xfrm>
            <a:off x="6958585" y="2683220"/>
            <a:ext cx="839373"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Medical Devices</a:t>
            </a:r>
            <a:endParaRPr/>
          </a:p>
          <a:p>
            <a:pPr indent="0" lvl="0" marL="0" marR="0" rtl="0" algn="l">
              <a:lnSpc>
                <a:spcPct val="100000"/>
              </a:lnSpc>
              <a:spcBef>
                <a:spcPts val="1200"/>
              </a:spcBef>
              <a:spcAft>
                <a:spcPts val="0"/>
              </a:spcAft>
              <a:buClr>
                <a:schemeClr val="dk1"/>
              </a:buClr>
              <a:buSzPts val="840"/>
              <a:buFont typeface="Arial"/>
              <a:buNone/>
            </a:pPr>
            <a:r>
              <a:t/>
            </a:r>
            <a:endParaRPr b="0" i="0" sz="700" u="none" cap="none" strike="noStrike">
              <a:solidFill>
                <a:schemeClr val="dk1"/>
              </a:solidFill>
              <a:latin typeface="Arial"/>
              <a:ea typeface="Arial"/>
              <a:cs typeface="Arial"/>
              <a:sym typeface="Arial"/>
            </a:endParaRPr>
          </a:p>
        </p:txBody>
      </p:sp>
      <p:sp>
        <p:nvSpPr>
          <p:cNvPr id="357" name="Google Shape;357;p47"/>
          <p:cNvSpPr txBox="1"/>
          <p:nvPr/>
        </p:nvSpPr>
        <p:spPr>
          <a:xfrm>
            <a:off x="6958585" y="2965344"/>
            <a:ext cx="838458"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Manufacturing</a:t>
            </a:r>
            <a:endParaRPr/>
          </a:p>
          <a:p>
            <a:pPr indent="0" lvl="0" marL="0" marR="0" rtl="0" algn="l">
              <a:lnSpc>
                <a:spcPct val="100000"/>
              </a:lnSpc>
              <a:spcBef>
                <a:spcPts val="1200"/>
              </a:spcBef>
              <a:spcAft>
                <a:spcPts val="0"/>
              </a:spcAft>
              <a:buClr>
                <a:schemeClr val="dk1"/>
              </a:buClr>
              <a:buSzPts val="840"/>
              <a:buFont typeface="Arial"/>
              <a:buNone/>
            </a:pPr>
            <a:r>
              <a:t/>
            </a:r>
            <a:endParaRPr b="0" i="0" sz="700" u="none" cap="none" strike="noStrike">
              <a:solidFill>
                <a:schemeClr val="dk1"/>
              </a:solidFill>
              <a:latin typeface="Arial"/>
              <a:ea typeface="Arial"/>
              <a:cs typeface="Arial"/>
              <a:sym typeface="Arial"/>
            </a:endParaRPr>
          </a:p>
        </p:txBody>
      </p:sp>
      <p:sp>
        <p:nvSpPr>
          <p:cNvPr id="358" name="Google Shape;358;p47"/>
          <p:cNvSpPr txBox="1"/>
          <p:nvPr/>
        </p:nvSpPr>
        <p:spPr>
          <a:xfrm>
            <a:off x="6958585" y="4167220"/>
            <a:ext cx="12446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Web, PCs and Servers</a:t>
            </a:r>
            <a:endParaRPr/>
          </a:p>
        </p:txBody>
      </p:sp>
      <p:cxnSp>
        <p:nvCxnSpPr>
          <p:cNvPr id="359" name="Google Shape;359;p47"/>
          <p:cNvCxnSpPr/>
          <p:nvPr/>
        </p:nvCxnSpPr>
        <p:spPr>
          <a:xfrm rot="10800000">
            <a:off x="6736336" y="3209216"/>
            <a:ext cx="1987549" cy="0"/>
          </a:xfrm>
          <a:prstGeom prst="straightConnector1">
            <a:avLst/>
          </a:prstGeom>
          <a:noFill/>
          <a:ln cap="flat" cmpd="sng" w="9525">
            <a:solidFill>
              <a:srgbClr val="7F7F7F"/>
            </a:solidFill>
            <a:prstDash val="solid"/>
            <a:round/>
            <a:headEnd len="sm" w="sm" type="none"/>
            <a:tailEnd len="sm" w="sm" type="none"/>
          </a:ln>
        </p:spPr>
      </p:cxnSp>
      <p:grpSp>
        <p:nvGrpSpPr>
          <p:cNvPr id="360" name="Google Shape;360;p47"/>
          <p:cNvGrpSpPr/>
          <p:nvPr/>
        </p:nvGrpSpPr>
        <p:grpSpPr>
          <a:xfrm>
            <a:off x="6780785" y="1651345"/>
            <a:ext cx="203200" cy="1508125"/>
            <a:chOff x="6838950" y="1298575"/>
            <a:chExt cx="203200" cy="1508125"/>
          </a:xfrm>
        </p:grpSpPr>
        <p:sp>
          <p:nvSpPr>
            <p:cNvPr id="361" name="Google Shape;361;p47"/>
            <p:cNvSpPr/>
            <p:nvPr/>
          </p:nvSpPr>
          <p:spPr>
            <a:xfrm>
              <a:off x="6838950" y="1559560"/>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362" name="Google Shape;362;p47"/>
            <p:cNvSpPr/>
            <p:nvPr/>
          </p:nvSpPr>
          <p:spPr>
            <a:xfrm>
              <a:off x="6838950" y="1298575"/>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363" name="Google Shape;363;p47"/>
            <p:cNvSpPr/>
            <p:nvPr/>
          </p:nvSpPr>
          <p:spPr>
            <a:xfrm>
              <a:off x="6838950" y="1820545"/>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364" name="Google Shape;364;p47"/>
            <p:cNvSpPr/>
            <p:nvPr/>
          </p:nvSpPr>
          <p:spPr>
            <a:xfrm>
              <a:off x="6838950" y="2081530"/>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365" name="Google Shape;365;p47"/>
            <p:cNvSpPr/>
            <p:nvPr/>
          </p:nvSpPr>
          <p:spPr>
            <a:xfrm>
              <a:off x="6838950" y="2342515"/>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366" name="Google Shape;366;p47"/>
            <p:cNvSpPr/>
            <p:nvPr/>
          </p:nvSpPr>
          <p:spPr>
            <a:xfrm>
              <a:off x="6838950" y="2603500"/>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grpSp>
      <p:grpSp>
        <p:nvGrpSpPr>
          <p:cNvPr id="367" name="Google Shape;367;p47"/>
          <p:cNvGrpSpPr/>
          <p:nvPr/>
        </p:nvGrpSpPr>
        <p:grpSpPr>
          <a:xfrm>
            <a:off x="6782406" y="1651345"/>
            <a:ext cx="203200" cy="1508125"/>
            <a:chOff x="6838950" y="1298575"/>
            <a:chExt cx="203200" cy="1508125"/>
          </a:xfrm>
        </p:grpSpPr>
        <p:sp>
          <p:nvSpPr>
            <p:cNvPr id="368" name="Google Shape;368;p47"/>
            <p:cNvSpPr/>
            <p:nvPr/>
          </p:nvSpPr>
          <p:spPr>
            <a:xfrm>
              <a:off x="6838950" y="1559560"/>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369" name="Google Shape;369;p47"/>
            <p:cNvSpPr/>
            <p:nvPr/>
          </p:nvSpPr>
          <p:spPr>
            <a:xfrm>
              <a:off x="6838950" y="1298575"/>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370" name="Google Shape;370;p47"/>
            <p:cNvSpPr/>
            <p:nvPr/>
          </p:nvSpPr>
          <p:spPr>
            <a:xfrm>
              <a:off x="6838950" y="1820545"/>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371" name="Google Shape;371;p47"/>
            <p:cNvSpPr/>
            <p:nvPr/>
          </p:nvSpPr>
          <p:spPr>
            <a:xfrm>
              <a:off x="6838950" y="2081530"/>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372" name="Google Shape;372;p47"/>
            <p:cNvSpPr/>
            <p:nvPr/>
          </p:nvSpPr>
          <p:spPr>
            <a:xfrm>
              <a:off x="6838950" y="2342515"/>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373" name="Google Shape;373;p47"/>
            <p:cNvSpPr/>
            <p:nvPr/>
          </p:nvSpPr>
          <p:spPr>
            <a:xfrm>
              <a:off x="6838950" y="2603500"/>
              <a:ext cx="203200" cy="203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grpSp>
      <p:grpSp>
        <p:nvGrpSpPr>
          <p:cNvPr id="374" name="Google Shape;374;p47"/>
          <p:cNvGrpSpPr/>
          <p:nvPr/>
        </p:nvGrpSpPr>
        <p:grpSpPr>
          <a:xfrm>
            <a:off x="6799791" y="2972265"/>
            <a:ext cx="168596" cy="168596"/>
            <a:chOff x="8076451" y="2826309"/>
            <a:chExt cx="168596" cy="168596"/>
          </a:xfrm>
        </p:grpSpPr>
        <p:sp>
          <p:nvSpPr>
            <p:cNvPr id="375" name="Google Shape;375;p47"/>
            <p:cNvSpPr/>
            <p:nvPr/>
          </p:nvSpPr>
          <p:spPr>
            <a:xfrm>
              <a:off x="8076451" y="2826309"/>
              <a:ext cx="168596" cy="168596"/>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76" name="Google Shape;376;p47"/>
            <p:cNvPicPr preferRelativeResize="0"/>
            <p:nvPr/>
          </p:nvPicPr>
          <p:blipFill rotWithShape="1">
            <a:blip r:embed="rId4">
              <a:alphaModFix/>
            </a:blip>
            <a:srcRect b="0" l="0" r="0" t="0"/>
            <a:stretch/>
          </p:blipFill>
          <p:spPr>
            <a:xfrm>
              <a:off x="8083018" y="2861358"/>
              <a:ext cx="134148" cy="106709"/>
            </a:xfrm>
            <a:prstGeom prst="rect">
              <a:avLst/>
            </a:prstGeom>
            <a:noFill/>
            <a:ln>
              <a:noFill/>
            </a:ln>
          </p:spPr>
        </p:pic>
      </p:grpSp>
      <p:sp>
        <p:nvSpPr>
          <p:cNvPr id="377" name="Google Shape;377;p47"/>
          <p:cNvSpPr txBox="1"/>
          <p:nvPr/>
        </p:nvSpPr>
        <p:spPr>
          <a:xfrm rot="-5400000">
            <a:off x="8198373" y="2197828"/>
            <a:ext cx="1211385" cy="311016"/>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40"/>
              <a:buFont typeface="Arial"/>
              <a:buNone/>
            </a:pPr>
            <a:r>
              <a:rPr b="1" i="0" lang="en" sz="700" u="none" cap="none" strike="noStrike">
                <a:solidFill>
                  <a:schemeClr val="dk1"/>
                </a:solidFill>
                <a:latin typeface="Arial"/>
                <a:ea typeface="Arial"/>
                <a:cs typeface="Arial"/>
                <a:sym typeface="Arial"/>
              </a:rPr>
              <a:t>Unmanaged &amp; IoT</a:t>
            </a:r>
            <a:endParaRPr/>
          </a:p>
        </p:txBody>
      </p:sp>
      <p:sp>
        <p:nvSpPr>
          <p:cNvPr id="378" name="Google Shape;378;p47"/>
          <p:cNvSpPr/>
          <p:nvPr/>
        </p:nvSpPr>
        <p:spPr>
          <a:xfrm>
            <a:off x="6793929" y="2189493"/>
            <a:ext cx="168596" cy="168596"/>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79" name="Google Shape;379;p47"/>
          <p:cNvPicPr preferRelativeResize="0"/>
          <p:nvPr/>
        </p:nvPicPr>
        <p:blipFill rotWithShape="1">
          <a:blip r:embed="rId5">
            <a:alphaModFix/>
          </a:blip>
          <a:srcRect b="0" l="0" r="0" t="0"/>
          <a:stretch/>
        </p:blipFill>
        <p:spPr>
          <a:xfrm>
            <a:off x="6818982" y="2219912"/>
            <a:ext cx="115466" cy="115466"/>
          </a:xfrm>
          <a:prstGeom prst="rect">
            <a:avLst/>
          </a:prstGeom>
          <a:noFill/>
          <a:ln>
            <a:noFill/>
          </a:ln>
        </p:spPr>
      </p:pic>
      <p:sp>
        <p:nvSpPr>
          <p:cNvPr id="380" name="Google Shape;380;p47"/>
          <p:cNvSpPr/>
          <p:nvPr/>
        </p:nvSpPr>
        <p:spPr>
          <a:xfrm>
            <a:off x="6796787" y="2716892"/>
            <a:ext cx="168596" cy="168596"/>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81" name="Google Shape;381;p47"/>
          <p:cNvPicPr preferRelativeResize="0"/>
          <p:nvPr/>
        </p:nvPicPr>
        <p:blipFill rotWithShape="1">
          <a:blip r:embed="rId6">
            <a:alphaModFix/>
          </a:blip>
          <a:srcRect b="0" l="0" r="0" t="0"/>
          <a:stretch/>
        </p:blipFill>
        <p:spPr>
          <a:xfrm>
            <a:off x="6818851" y="2749807"/>
            <a:ext cx="127594" cy="113814"/>
          </a:xfrm>
          <a:prstGeom prst="rect">
            <a:avLst/>
          </a:prstGeom>
          <a:noFill/>
          <a:ln>
            <a:noFill/>
          </a:ln>
        </p:spPr>
      </p:pic>
      <p:sp>
        <p:nvSpPr>
          <p:cNvPr id="382" name="Google Shape;382;p47"/>
          <p:cNvSpPr/>
          <p:nvPr/>
        </p:nvSpPr>
        <p:spPr>
          <a:xfrm>
            <a:off x="6793573" y="1666053"/>
            <a:ext cx="175023" cy="175023"/>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83" name="Google Shape;383;p47"/>
          <p:cNvPicPr preferRelativeResize="0"/>
          <p:nvPr/>
        </p:nvPicPr>
        <p:blipFill rotWithShape="1">
          <a:blip r:embed="rId7">
            <a:alphaModFix/>
          </a:blip>
          <a:srcRect b="0" l="0" r="0" t="0"/>
          <a:stretch/>
        </p:blipFill>
        <p:spPr>
          <a:xfrm>
            <a:off x="6824137" y="1701257"/>
            <a:ext cx="116949" cy="100047"/>
          </a:xfrm>
          <a:prstGeom prst="rect">
            <a:avLst/>
          </a:prstGeom>
          <a:noFill/>
          <a:ln>
            <a:noFill/>
          </a:ln>
        </p:spPr>
      </p:pic>
      <p:sp>
        <p:nvSpPr>
          <p:cNvPr id="384" name="Google Shape;384;p47"/>
          <p:cNvSpPr/>
          <p:nvPr/>
        </p:nvSpPr>
        <p:spPr>
          <a:xfrm>
            <a:off x="7770337" y="1652201"/>
            <a:ext cx="175023" cy="175023"/>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85" name="Google Shape;385;p47"/>
          <p:cNvSpPr/>
          <p:nvPr/>
        </p:nvSpPr>
        <p:spPr>
          <a:xfrm>
            <a:off x="7770337" y="1915732"/>
            <a:ext cx="175023" cy="175023"/>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86" name="Google Shape;386;p47"/>
          <p:cNvSpPr/>
          <p:nvPr/>
        </p:nvSpPr>
        <p:spPr>
          <a:xfrm>
            <a:off x="7770337" y="2177283"/>
            <a:ext cx="175023" cy="175023"/>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87" name="Google Shape;387;p47"/>
          <p:cNvPicPr preferRelativeResize="0"/>
          <p:nvPr/>
        </p:nvPicPr>
        <p:blipFill rotWithShape="1">
          <a:blip r:embed="rId8">
            <a:alphaModFix/>
          </a:blip>
          <a:srcRect b="0" l="0" r="0" t="0"/>
          <a:stretch/>
        </p:blipFill>
        <p:spPr>
          <a:xfrm>
            <a:off x="7777595" y="1677160"/>
            <a:ext cx="141820" cy="108897"/>
          </a:xfrm>
          <a:prstGeom prst="rect">
            <a:avLst/>
          </a:prstGeom>
          <a:noFill/>
          <a:ln>
            <a:noFill/>
          </a:ln>
        </p:spPr>
      </p:pic>
      <p:pic>
        <p:nvPicPr>
          <p:cNvPr id="388" name="Google Shape;388;p47"/>
          <p:cNvPicPr preferRelativeResize="0"/>
          <p:nvPr/>
        </p:nvPicPr>
        <p:blipFill rotWithShape="1">
          <a:blip r:embed="rId9">
            <a:alphaModFix/>
          </a:blip>
          <a:srcRect b="0" l="0" r="0" t="0"/>
          <a:stretch/>
        </p:blipFill>
        <p:spPr>
          <a:xfrm>
            <a:off x="7793946" y="1934062"/>
            <a:ext cx="131143" cy="115559"/>
          </a:xfrm>
          <a:prstGeom prst="rect">
            <a:avLst/>
          </a:prstGeom>
          <a:noFill/>
          <a:ln>
            <a:noFill/>
          </a:ln>
        </p:spPr>
      </p:pic>
      <p:pic>
        <p:nvPicPr>
          <p:cNvPr id="389" name="Google Shape;389;p47"/>
          <p:cNvPicPr preferRelativeResize="0"/>
          <p:nvPr/>
        </p:nvPicPr>
        <p:blipFill rotWithShape="1">
          <a:blip r:embed="rId10">
            <a:alphaModFix/>
          </a:blip>
          <a:srcRect b="0" l="0" r="0" t="0"/>
          <a:stretch/>
        </p:blipFill>
        <p:spPr>
          <a:xfrm>
            <a:off x="7808772" y="2200979"/>
            <a:ext cx="101427" cy="119284"/>
          </a:xfrm>
          <a:prstGeom prst="rect">
            <a:avLst/>
          </a:prstGeom>
          <a:noFill/>
          <a:ln>
            <a:noFill/>
          </a:ln>
        </p:spPr>
      </p:pic>
      <p:sp>
        <p:nvSpPr>
          <p:cNvPr id="390" name="Google Shape;390;p47"/>
          <p:cNvSpPr/>
          <p:nvPr/>
        </p:nvSpPr>
        <p:spPr>
          <a:xfrm>
            <a:off x="7777595" y="2437296"/>
            <a:ext cx="175023" cy="175023"/>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91" name="Google Shape;391;p47"/>
          <p:cNvSpPr/>
          <p:nvPr/>
        </p:nvSpPr>
        <p:spPr>
          <a:xfrm>
            <a:off x="7777595" y="2700827"/>
            <a:ext cx="175023" cy="175023"/>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92" name="Google Shape;392;p47"/>
          <p:cNvSpPr/>
          <p:nvPr/>
        </p:nvSpPr>
        <p:spPr>
          <a:xfrm>
            <a:off x="7777595" y="2962378"/>
            <a:ext cx="175023" cy="175023"/>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93" name="Google Shape;393;p47"/>
          <p:cNvPicPr preferRelativeResize="0"/>
          <p:nvPr/>
        </p:nvPicPr>
        <p:blipFill rotWithShape="1">
          <a:blip r:embed="rId11">
            <a:alphaModFix/>
          </a:blip>
          <a:srcRect b="0" l="0" r="0" t="0"/>
          <a:stretch/>
        </p:blipFill>
        <p:spPr>
          <a:xfrm>
            <a:off x="7794248" y="2481427"/>
            <a:ext cx="145432" cy="88738"/>
          </a:xfrm>
          <a:prstGeom prst="rect">
            <a:avLst/>
          </a:prstGeom>
          <a:noFill/>
          <a:ln>
            <a:noFill/>
          </a:ln>
        </p:spPr>
      </p:pic>
      <p:sp>
        <p:nvSpPr>
          <p:cNvPr id="394" name="Google Shape;394;p47"/>
          <p:cNvSpPr txBox="1"/>
          <p:nvPr/>
        </p:nvSpPr>
        <p:spPr>
          <a:xfrm>
            <a:off x="7926235" y="1892131"/>
            <a:ext cx="839372"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Access Points</a:t>
            </a:r>
            <a:endParaRPr/>
          </a:p>
        </p:txBody>
      </p:sp>
      <p:sp>
        <p:nvSpPr>
          <p:cNvPr id="395" name="Google Shape;395;p47"/>
          <p:cNvSpPr txBox="1"/>
          <p:nvPr/>
        </p:nvSpPr>
        <p:spPr>
          <a:xfrm>
            <a:off x="7926234" y="2144014"/>
            <a:ext cx="839373"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Bluetooth </a:t>
            </a:r>
            <a:endParaRPr/>
          </a:p>
        </p:txBody>
      </p:sp>
      <p:sp>
        <p:nvSpPr>
          <p:cNvPr id="396" name="Google Shape;396;p47"/>
          <p:cNvSpPr txBox="1"/>
          <p:nvPr/>
        </p:nvSpPr>
        <p:spPr>
          <a:xfrm>
            <a:off x="7926235" y="1644481"/>
            <a:ext cx="898114"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Security Cameras</a:t>
            </a:r>
            <a:endParaRPr b="0" i="0" sz="700" u="none" cap="none" strike="noStrike">
              <a:solidFill>
                <a:schemeClr val="dk1"/>
              </a:solidFill>
              <a:latin typeface="Arial"/>
              <a:ea typeface="Arial"/>
              <a:cs typeface="Arial"/>
              <a:sym typeface="Arial"/>
            </a:endParaRPr>
          </a:p>
        </p:txBody>
      </p:sp>
      <p:sp>
        <p:nvSpPr>
          <p:cNvPr id="397" name="Google Shape;397;p47"/>
          <p:cNvSpPr txBox="1"/>
          <p:nvPr/>
        </p:nvSpPr>
        <p:spPr>
          <a:xfrm>
            <a:off x="7926234" y="2412831"/>
            <a:ext cx="839374"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Smart TVs</a:t>
            </a:r>
            <a:endParaRPr/>
          </a:p>
          <a:p>
            <a:pPr indent="0" lvl="0" marL="0" marR="0" rtl="0" algn="l">
              <a:lnSpc>
                <a:spcPct val="100000"/>
              </a:lnSpc>
              <a:spcBef>
                <a:spcPts val="1200"/>
              </a:spcBef>
              <a:spcAft>
                <a:spcPts val="0"/>
              </a:spcAft>
              <a:buClr>
                <a:schemeClr val="dk1"/>
              </a:buClr>
              <a:buSzPts val="840"/>
              <a:buFont typeface="Arial"/>
              <a:buNone/>
            </a:pPr>
            <a:r>
              <a:t/>
            </a:r>
            <a:endParaRPr b="0" i="0" sz="700" u="none" cap="none" strike="noStrike">
              <a:solidFill>
                <a:schemeClr val="dk1"/>
              </a:solidFill>
              <a:latin typeface="Arial"/>
              <a:ea typeface="Arial"/>
              <a:cs typeface="Arial"/>
              <a:sym typeface="Arial"/>
            </a:endParaRPr>
          </a:p>
        </p:txBody>
      </p:sp>
      <p:sp>
        <p:nvSpPr>
          <p:cNvPr id="398" name="Google Shape;398;p47"/>
          <p:cNvSpPr txBox="1"/>
          <p:nvPr/>
        </p:nvSpPr>
        <p:spPr>
          <a:xfrm>
            <a:off x="7926235" y="2673181"/>
            <a:ext cx="839373"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Smart HVAC</a:t>
            </a:r>
            <a:endParaRPr/>
          </a:p>
          <a:p>
            <a:pPr indent="0" lvl="0" marL="0" marR="0" rtl="0" algn="l">
              <a:lnSpc>
                <a:spcPct val="100000"/>
              </a:lnSpc>
              <a:spcBef>
                <a:spcPts val="1200"/>
              </a:spcBef>
              <a:spcAft>
                <a:spcPts val="0"/>
              </a:spcAft>
              <a:buClr>
                <a:schemeClr val="dk1"/>
              </a:buClr>
              <a:buSzPts val="840"/>
              <a:buFont typeface="Arial"/>
              <a:buNone/>
            </a:pPr>
            <a:r>
              <a:t/>
            </a:r>
            <a:endParaRPr b="0" i="0" sz="700" u="none" cap="none" strike="noStrike">
              <a:solidFill>
                <a:schemeClr val="dk1"/>
              </a:solidFill>
              <a:latin typeface="Arial"/>
              <a:ea typeface="Arial"/>
              <a:cs typeface="Arial"/>
              <a:sym typeface="Arial"/>
            </a:endParaRPr>
          </a:p>
        </p:txBody>
      </p:sp>
      <p:sp>
        <p:nvSpPr>
          <p:cNvPr id="399" name="Google Shape;399;p47"/>
          <p:cNvSpPr txBox="1"/>
          <p:nvPr/>
        </p:nvSpPr>
        <p:spPr>
          <a:xfrm>
            <a:off x="7926235" y="2955305"/>
            <a:ext cx="838458"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Smart Lighting</a:t>
            </a:r>
            <a:endParaRPr/>
          </a:p>
          <a:p>
            <a:pPr indent="0" lvl="0" marL="0" marR="0" rtl="0" algn="l">
              <a:lnSpc>
                <a:spcPct val="100000"/>
              </a:lnSpc>
              <a:spcBef>
                <a:spcPts val="1200"/>
              </a:spcBef>
              <a:spcAft>
                <a:spcPts val="0"/>
              </a:spcAft>
              <a:buClr>
                <a:schemeClr val="dk1"/>
              </a:buClr>
              <a:buSzPts val="840"/>
              <a:buFont typeface="Arial"/>
              <a:buNone/>
            </a:pPr>
            <a:r>
              <a:t/>
            </a:r>
            <a:endParaRPr b="0" i="0" sz="700" u="none" cap="none" strike="noStrike">
              <a:solidFill>
                <a:schemeClr val="dk1"/>
              </a:solidFill>
              <a:latin typeface="Arial"/>
              <a:ea typeface="Arial"/>
              <a:cs typeface="Arial"/>
              <a:sym typeface="Arial"/>
            </a:endParaRPr>
          </a:p>
        </p:txBody>
      </p:sp>
      <p:pic>
        <p:nvPicPr>
          <p:cNvPr id="400" name="Google Shape;400;p47"/>
          <p:cNvPicPr preferRelativeResize="0"/>
          <p:nvPr/>
        </p:nvPicPr>
        <p:blipFill rotWithShape="1">
          <a:blip r:embed="rId12">
            <a:alphaModFix/>
          </a:blip>
          <a:srcRect b="0" l="0" r="0" t="0"/>
          <a:stretch/>
        </p:blipFill>
        <p:spPr>
          <a:xfrm>
            <a:off x="7825071" y="2983311"/>
            <a:ext cx="80070" cy="133450"/>
          </a:xfrm>
          <a:prstGeom prst="rect">
            <a:avLst/>
          </a:prstGeom>
          <a:noFill/>
          <a:ln>
            <a:noFill/>
          </a:ln>
        </p:spPr>
      </p:pic>
      <p:pic>
        <p:nvPicPr>
          <p:cNvPr id="401" name="Google Shape;401;p47"/>
          <p:cNvPicPr preferRelativeResize="0"/>
          <p:nvPr/>
        </p:nvPicPr>
        <p:blipFill rotWithShape="1">
          <a:blip r:embed="rId13">
            <a:alphaModFix/>
          </a:blip>
          <a:srcRect b="0" l="0" r="0" t="0"/>
          <a:stretch/>
        </p:blipFill>
        <p:spPr>
          <a:xfrm>
            <a:off x="7793946" y="2707832"/>
            <a:ext cx="150993" cy="150993"/>
          </a:xfrm>
          <a:prstGeom prst="rect">
            <a:avLst/>
          </a:prstGeom>
          <a:noFill/>
          <a:ln>
            <a:noFill/>
          </a:ln>
        </p:spPr>
      </p:pic>
      <p:sp>
        <p:nvSpPr>
          <p:cNvPr id="402" name="Google Shape;402;p47"/>
          <p:cNvSpPr txBox="1"/>
          <p:nvPr/>
        </p:nvSpPr>
        <p:spPr>
          <a:xfrm rot="-5400000">
            <a:off x="8273419" y="3411479"/>
            <a:ext cx="889711" cy="4826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40"/>
              <a:buFont typeface="Arial"/>
              <a:buNone/>
            </a:pPr>
            <a:r>
              <a:rPr b="1" i="0" lang="en" sz="700" u="none" cap="none" strike="noStrike">
                <a:solidFill>
                  <a:schemeClr val="dk1"/>
                </a:solidFill>
                <a:latin typeface="Arial"/>
                <a:ea typeface="Arial"/>
                <a:cs typeface="Arial"/>
                <a:sym typeface="Arial"/>
              </a:rPr>
              <a:t>BYOD </a:t>
            </a:r>
            <a:br>
              <a:rPr b="1" i="0" lang="en" sz="700" u="none" cap="none" strike="noStrike">
                <a:solidFill>
                  <a:schemeClr val="dk1"/>
                </a:solidFill>
                <a:latin typeface="Arial"/>
                <a:ea typeface="Arial"/>
                <a:cs typeface="Arial"/>
                <a:sym typeface="Arial"/>
              </a:rPr>
            </a:br>
            <a:r>
              <a:rPr b="1" i="0" lang="en" sz="700" u="none" cap="none" strike="noStrike">
                <a:solidFill>
                  <a:schemeClr val="dk1"/>
                </a:solidFill>
                <a:latin typeface="Arial"/>
                <a:ea typeface="Arial"/>
                <a:cs typeface="Arial"/>
                <a:sym typeface="Arial"/>
              </a:rPr>
              <a:t>(PC &amp; Mobile)</a:t>
            </a:r>
            <a:endParaRPr/>
          </a:p>
        </p:txBody>
      </p:sp>
      <p:sp>
        <p:nvSpPr>
          <p:cNvPr id="403" name="Google Shape;403;p47"/>
          <p:cNvSpPr txBox="1"/>
          <p:nvPr/>
        </p:nvSpPr>
        <p:spPr>
          <a:xfrm>
            <a:off x="6958585" y="3292820"/>
            <a:ext cx="9144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Smartphones</a:t>
            </a:r>
            <a:endParaRPr/>
          </a:p>
        </p:txBody>
      </p:sp>
      <p:sp>
        <p:nvSpPr>
          <p:cNvPr id="404" name="Google Shape;404;p47"/>
          <p:cNvSpPr txBox="1"/>
          <p:nvPr/>
        </p:nvSpPr>
        <p:spPr>
          <a:xfrm>
            <a:off x="6958585" y="3800820"/>
            <a:ext cx="9144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Laptops</a:t>
            </a:r>
            <a:endParaRPr/>
          </a:p>
        </p:txBody>
      </p:sp>
      <p:sp>
        <p:nvSpPr>
          <p:cNvPr id="405" name="Google Shape;405;p47"/>
          <p:cNvSpPr txBox="1"/>
          <p:nvPr/>
        </p:nvSpPr>
        <p:spPr>
          <a:xfrm>
            <a:off x="6958585" y="3540470"/>
            <a:ext cx="10922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Tablets</a:t>
            </a:r>
            <a:endParaRPr/>
          </a:p>
        </p:txBody>
      </p:sp>
      <p:sp>
        <p:nvSpPr>
          <p:cNvPr id="406" name="Google Shape;406;p47"/>
          <p:cNvSpPr/>
          <p:nvPr/>
        </p:nvSpPr>
        <p:spPr>
          <a:xfrm>
            <a:off x="6802738" y="2453408"/>
            <a:ext cx="168596" cy="168596"/>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407" name="Google Shape;407;p47"/>
          <p:cNvPicPr preferRelativeResize="0"/>
          <p:nvPr/>
        </p:nvPicPr>
        <p:blipFill rotWithShape="1">
          <a:blip r:embed="rId14">
            <a:alphaModFix/>
          </a:blip>
          <a:srcRect b="0" l="0" r="0" t="0"/>
          <a:stretch/>
        </p:blipFill>
        <p:spPr>
          <a:xfrm>
            <a:off x="6843766" y="2477674"/>
            <a:ext cx="83156" cy="124064"/>
          </a:xfrm>
          <a:prstGeom prst="rect">
            <a:avLst/>
          </a:prstGeom>
          <a:noFill/>
          <a:ln>
            <a:noFill/>
          </a:ln>
        </p:spPr>
      </p:pic>
      <p:sp>
        <p:nvSpPr>
          <p:cNvPr id="408" name="Google Shape;408;p47"/>
          <p:cNvSpPr/>
          <p:nvPr/>
        </p:nvSpPr>
        <p:spPr>
          <a:xfrm>
            <a:off x="6803548" y="3317033"/>
            <a:ext cx="168596" cy="168596"/>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09" name="Google Shape;409;p47"/>
          <p:cNvSpPr/>
          <p:nvPr/>
        </p:nvSpPr>
        <p:spPr>
          <a:xfrm>
            <a:off x="6800172" y="3576602"/>
            <a:ext cx="168596" cy="168596"/>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10" name="Google Shape;410;p47"/>
          <p:cNvSpPr/>
          <p:nvPr/>
        </p:nvSpPr>
        <p:spPr>
          <a:xfrm>
            <a:off x="6797791" y="3833271"/>
            <a:ext cx="168596" cy="168596"/>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411" name="Google Shape;411;p47"/>
          <p:cNvPicPr preferRelativeResize="0"/>
          <p:nvPr/>
        </p:nvPicPr>
        <p:blipFill rotWithShape="1">
          <a:blip r:embed="rId15">
            <a:alphaModFix/>
          </a:blip>
          <a:srcRect b="0" l="0" r="0" t="0"/>
          <a:stretch/>
        </p:blipFill>
        <p:spPr>
          <a:xfrm>
            <a:off x="6808275" y="3863260"/>
            <a:ext cx="145618" cy="94615"/>
          </a:xfrm>
          <a:prstGeom prst="rect">
            <a:avLst/>
          </a:prstGeom>
          <a:noFill/>
          <a:ln>
            <a:noFill/>
          </a:ln>
        </p:spPr>
      </p:pic>
      <p:pic>
        <p:nvPicPr>
          <p:cNvPr id="412" name="Google Shape;412;p47"/>
          <p:cNvPicPr preferRelativeResize="0"/>
          <p:nvPr/>
        </p:nvPicPr>
        <p:blipFill rotWithShape="1">
          <a:blip r:embed="rId16">
            <a:alphaModFix/>
          </a:blip>
          <a:srcRect b="0" l="0" r="0" t="0"/>
          <a:stretch/>
        </p:blipFill>
        <p:spPr>
          <a:xfrm>
            <a:off x="6850334" y="3333998"/>
            <a:ext cx="68673" cy="127394"/>
          </a:xfrm>
          <a:prstGeom prst="rect">
            <a:avLst/>
          </a:prstGeom>
          <a:noFill/>
          <a:ln>
            <a:noFill/>
          </a:ln>
        </p:spPr>
      </p:pic>
      <p:pic>
        <p:nvPicPr>
          <p:cNvPr id="413" name="Google Shape;413;p47"/>
          <p:cNvPicPr preferRelativeResize="0"/>
          <p:nvPr/>
        </p:nvPicPr>
        <p:blipFill rotWithShape="1">
          <a:blip r:embed="rId17">
            <a:alphaModFix/>
          </a:blip>
          <a:srcRect b="0" l="0" r="0" t="0"/>
          <a:stretch/>
        </p:blipFill>
        <p:spPr>
          <a:xfrm>
            <a:off x="6817580" y="3617091"/>
            <a:ext cx="132558" cy="91925"/>
          </a:xfrm>
          <a:prstGeom prst="rect">
            <a:avLst/>
          </a:prstGeom>
          <a:noFill/>
          <a:ln>
            <a:noFill/>
          </a:ln>
        </p:spPr>
      </p:pic>
      <p:sp>
        <p:nvSpPr>
          <p:cNvPr id="414" name="Google Shape;414;p47"/>
          <p:cNvSpPr/>
          <p:nvPr/>
        </p:nvSpPr>
        <p:spPr>
          <a:xfrm>
            <a:off x="6803536" y="4190728"/>
            <a:ext cx="168596" cy="168596"/>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415" name="Google Shape;415;p47"/>
          <p:cNvPicPr preferRelativeResize="0"/>
          <p:nvPr/>
        </p:nvPicPr>
        <p:blipFill rotWithShape="1">
          <a:blip r:embed="rId18">
            <a:alphaModFix/>
          </a:blip>
          <a:srcRect b="0" l="0" r="0" t="0"/>
          <a:stretch/>
        </p:blipFill>
        <p:spPr>
          <a:xfrm>
            <a:off x="6824137" y="4221891"/>
            <a:ext cx="128215" cy="96161"/>
          </a:xfrm>
          <a:prstGeom prst="rect">
            <a:avLst/>
          </a:prstGeom>
          <a:noFill/>
          <a:ln>
            <a:noFill/>
          </a:ln>
        </p:spPr>
      </p:pic>
      <p:sp>
        <p:nvSpPr>
          <p:cNvPr id="416" name="Google Shape;416;p47"/>
          <p:cNvSpPr/>
          <p:nvPr/>
        </p:nvSpPr>
        <p:spPr>
          <a:xfrm>
            <a:off x="6792079" y="1919652"/>
            <a:ext cx="175023" cy="175023"/>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417" name="Google Shape;417;p47"/>
          <p:cNvPicPr preferRelativeResize="0"/>
          <p:nvPr/>
        </p:nvPicPr>
        <p:blipFill rotWithShape="1">
          <a:blip r:embed="rId19">
            <a:alphaModFix/>
          </a:blip>
          <a:srcRect b="0" l="0" r="0" t="0"/>
          <a:stretch/>
        </p:blipFill>
        <p:spPr>
          <a:xfrm>
            <a:off x="6821097" y="1952510"/>
            <a:ext cx="116958" cy="116958"/>
          </a:xfrm>
          <a:prstGeom prst="rect">
            <a:avLst/>
          </a:prstGeom>
          <a:noFill/>
          <a:ln>
            <a:noFill/>
          </a:ln>
        </p:spPr>
      </p:pic>
      <p:sp>
        <p:nvSpPr>
          <p:cNvPr id="418" name="Google Shape;418;p47"/>
          <p:cNvSpPr txBox="1"/>
          <p:nvPr>
            <p:ph idx="11" type="ftr"/>
          </p:nvPr>
        </p:nvSpPr>
        <p:spPr>
          <a:xfrm>
            <a:off x="388044" y="4850004"/>
            <a:ext cx="2924331" cy="2669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©2021 Armis – Confidential &amp; Proprietary  </a:t>
            </a:r>
            <a:endParaRPr/>
          </a:p>
        </p:txBody>
      </p:sp>
      <p:pic>
        <p:nvPicPr>
          <p:cNvPr id="419" name="Google Shape;419;p47"/>
          <p:cNvPicPr preferRelativeResize="0"/>
          <p:nvPr/>
        </p:nvPicPr>
        <p:blipFill rotWithShape="1">
          <a:blip r:embed="rId20">
            <a:alphaModFix/>
          </a:blip>
          <a:srcRect b="0" l="0" r="0" t="0"/>
          <a:stretch/>
        </p:blipFill>
        <p:spPr>
          <a:xfrm>
            <a:off x="2558439" y="4663776"/>
            <a:ext cx="2895600" cy="127000"/>
          </a:xfrm>
          <a:prstGeom prst="rect">
            <a:avLst/>
          </a:prstGeom>
          <a:noFill/>
          <a:ln>
            <a:noFill/>
          </a:ln>
        </p:spPr>
      </p:pic>
      <p:sp>
        <p:nvSpPr>
          <p:cNvPr id="420" name="Google Shape;420;p47"/>
          <p:cNvSpPr/>
          <p:nvPr/>
        </p:nvSpPr>
        <p:spPr>
          <a:xfrm>
            <a:off x="7769191" y="1382649"/>
            <a:ext cx="175023" cy="175023"/>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21" name="Google Shape;421;p47"/>
          <p:cNvSpPr txBox="1"/>
          <p:nvPr/>
        </p:nvSpPr>
        <p:spPr>
          <a:xfrm>
            <a:off x="7925089" y="1374929"/>
            <a:ext cx="898114"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Virtual Machines</a:t>
            </a:r>
            <a:endParaRPr/>
          </a:p>
        </p:txBody>
      </p:sp>
      <p:sp>
        <p:nvSpPr>
          <p:cNvPr id="422" name="Google Shape;422;p47"/>
          <p:cNvSpPr txBox="1"/>
          <p:nvPr/>
        </p:nvSpPr>
        <p:spPr>
          <a:xfrm>
            <a:off x="6941471" y="1377932"/>
            <a:ext cx="839372"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40"/>
              <a:buFont typeface="Arial"/>
              <a:buNone/>
            </a:pPr>
            <a:r>
              <a:rPr b="0" i="0" lang="en" sz="700" u="none" cap="none" strike="noStrike">
                <a:solidFill>
                  <a:schemeClr val="dk1"/>
                </a:solidFill>
                <a:latin typeface="Arial"/>
                <a:ea typeface="Arial"/>
                <a:cs typeface="Arial"/>
                <a:sym typeface="Arial"/>
              </a:rPr>
              <a:t>Cloud Assets</a:t>
            </a:r>
            <a:endParaRPr/>
          </a:p>
        </p:txBody>
      </p:sp>
      <p:sp>
        <p:nvSpPr>
          <p:cNvPr id="423" name="Google Shape;423;p47"/>
          <p:cNvSpPr/>
          <p:nvPr/>
        </p:nvSpPr>
        <p:spPr>
          <a:xfrm>
            <a:off x="6793043" y="1389465"/>
            <a:ext cx="175023" cy="175023"/>
          </a:xfrm>
          <a:prstGeom prst="ellips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424" name="Google Shape;424;p47"/>
          <p:cNvPicPr preferRelativeResize="0"/>
          <p:nvPr/>
        </p:nvPicPr>
        <p:blipFill rotWithShape="1">
          <a:blip r:embed="rId21">
            <a:alphaModFix/>
          </a:blip>
          <a:srcRect b="0" l="0" r="0" t="0"/>
          <a:stretch/>
        </p:blipFill>
        <p:spPr>
          <a:xfrm>
            <a:off x="6799791" y="1416981"/>
            <a:ext cx="159816" cy="100584"/>
          </a:xfrm>
          <a:prstGeom prst="rect">
            <a:avLst/>
          </a:prstGeom>
          <a:noFill/>
          <a:ln>
            <a:noFill/>
          </a:ln>
        </p:spPr>
      </p:pic>
      <p:pic>
        <p:nvPicPr>
          <p:cNvPr id="425" name="Google Shape;425;p47"/>
          <p:cNvPicPr preferRelativeResize="0"/>
          <p:nvPr/>
        </p:nvPicPr>
        <p:blipFill rotWithShape="1">
          <a:blip r:embed="rId22">
            <a:alphaModFix/>
          </a:blip>
          <a:srcRect b="0" l="0" r="0" t="0"/>
          <a:stretch/>
        </p:blipFill>
        <p:spPr>
          <a:xfrm>
            <a:off x="7803961" y="1411459"/>
            <a:ext cx="105482" cy="1167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8"/>
          <p:cNvSpPr txBox="1"/>
          <p:nvPr>
            <p:ph type="title"/>
          </p:nvPr>
        </p:nvSpPr>
        <p:spPr>
          <a:xfrm>
            <a:off x="212775" y="192025"/>
            <a:ext cx="7310700" cy="2331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latin typeface="Arial"/>
                <a:ea typeface="Arial"/>
                <a:cs typeface="Arial"/>
                <a:sym typeface="Arial"/>
              </a:rPr>
              <a:t>None of these IoT devices can have an agent installed</a:t>
            </a:r>
            <a:endParaRPr sz="3000">
              <a:latin typeface="Arial"/>
              <a:ea typeface="Arial"/>
              <a:cs typeface="Arial"/>
              <a:sym typeface="Arial"/>
            </a:endParaRPr>
          </a:p>
          <a:p>
            <a:pPr indent="0" lvl="0" marL="0" rtl="0" algn="l">
              <a:spcBef>
                <a:spcPts val="0"/>
              </a:spcBef>
              <a:spcAft>
                <a:spcPts val="0"/>
              </a:spcAft>
              <a:buNone/>
            </a:pPr>
            <a:r>
              <a:t/>
            </a:r>
            <a:endParaRPr/>
          </a:p>
        </p:txBody>
      </p:sp>
      <p:sp>
        <p:nvSpPr>
          <p:cNvPr id="431" name="Google Shape;431;p48"/>
          <p:cNvSpPr txBox="1"/>
          <p:nvPr>
            <p:ph idx="1" type="body"/>
          </p:nvPr>
        </p:nvSpPr>
        <p:spPr>
          <a:xfrm>
            <a:off x="317500" y="2199523"/>
            <a:ext cx="8596200" cy="23316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 sz="2400"/>
              <a:t>How do we monitor them?</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9"/>
          <p:cNvSpPr txBox="1"/>
          <p:nvPr>
            <p:ph idx="1" type="body"/>
          </p:nvPr>
        </p:nvSpPr>
        <p:spPr>
          <a:xfrm>
            <a:off x="553876" y="1107750"/>
            <a:ext cx="3811200" cy="32463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 sz="7200">
                <a:solidFill>
                  <a:schemeClr val="dk2"/>
                </a:solidFill>
              </a:rPr>
              <a:t>99%</a:t>
            </a:r>
            <a:endParaRPr sz="7200">
              <a:solidFill>
                <a:schemeClr val="dk2"/>
              </a:solidFill>
            </a:endParaRPr>
          </a:p>
          <a:p>
            <a:pPr indent="0" lvl="0" marL="0" rtl="0" algn="l">
              <a:spcBef>
                <a:spcPts val="750"/>
              </a:spcBef>
              <a:spcAft>
                <a:spcPts val="0"/>
              </a:spcAft>
              <a:buNone/>
            </a:pPr>
            <a:r>
              <a:rPr lang="en"/>
              <a:t>of cyber attacks traverse the network in some way</a:t>
            </a:r>
            <a:endParaRPr/>
          </a:p>
        </p:txBody>
      </p:sp>
      <p:pic>
        <p:nvPicPr>
          <p:cNvPr descr="break.png" id="437" name="Google Shape;437;p49"/>
          <p:cNvPicPr preferRelativeResize="0"/>
          <p:nvPr/>
        </p:nvPicPr>
        <p:blipFill>
          <a:blip r:embed="rId3">
            <a:alphaModFix/>
          </a:blip>
          <a:stretch>
            <a:fillRect/>
          </a:stretch>
        </p:blipFill>
        <p:spPr>
          <a:xfrm>
            <a:off x="5164413" y="1107750"/>
            <a:ext cx="3240976" cy="2282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0"/>
          <p:cNvSpPr txBox="1"/>
          <p:nvPr>
            <p:ph type="title"/>
          </p:nvPr>
        </p:nvSpPr>
        <p:spPr>
          <a:xfrm>
            <a:off x="213620" y="2297430"/>
            <a:ext cx="8716800" cy="548700"/>
          </a:xfrm>
          <a:prstGeom prst="rect">
            <a:avLst/>
          </a:prstGeom>
          <a:noFill/>
          <a:ln>
            <a:noFill/>
          </a:ln>
        </p:spPr>
        <p:txBody>
          <a:bodyPr anchorCtr="0" anchor="ctr" bIns="91425" lIns="91425" spcFirstLastPara="1" rIns="91425" wrap="square" tIns="91425">
            <a:normAutofit/>
          </a:bodyPr>
          <a:lstStyle/>
          <a:p>
            <a:pPr indent="0" lvl="0" marL="0" rtl="0" algn="l">
              <a:lnSpc>
                <a:spcPct val="82000"/>
              </a:lnSpc>
              <a:spcBef>
                <a:spcPts val="0"/>
              </a:spcBef>
              <a:spcAft>
                <a:spcPts val="0"/>
              </a:spcAft>
              <a:buClr>
                <a:schemeClr val="lt1"/>
              </a:buClr>
              <a:buSzPts val="2400"/>
              <a:buFont typeface="Arial Black"/>
              <a:buNone/>
            </a:pPr>
            <a:r>
              <a:rPr lang="en"/>
              <a:t>Network Span / Tap Traffic</a:t>
            </a:r>
            <a:endParaRPr/>
          </a:p>
        </p:txBody>
      </p:sp>
      <p:sp>
        <p:nvSpPr>
          <p:cNvPr id="443" name="Google Shape;443;p50"/>
          <p:cNvSpPr txBox="1"/>
          <p:nvPr>
            <p:ph idx="11" type="ftr"/>
          </p:nvPr>
        </p:nvSpPr>
        <p:spPr>
          <a:xfrm>
            <a:off x="6059008" y="4895466"/>
            <a:ext cx="2860500" cy="1647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
              <a:t>©2021 Armis, Inc.  |  All Rights Reserved</a:t>
            </a:r>
            <a:br>
              <a:rPr lang="en"/>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1"/>
          <p:cNvSpPr txBox="1"/>
          <p:nvPr>
            <p:ph type="title"/>
          </p:nvPr>
        </p:nvSpPr>
        <p:spPr>
          <a:xfrm>
            <a:off x="212774" y="192017"/>
            <a:ext cx="8716800" cy="5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Network Traffic for Cybersecurity</a:t>
            </a:r>
            <a:endParaRPr/>
          </a:p>
        </p:txBody>
      </p:sp>
      <p:sp>
        <p:nvSpPr>
          <p:cNvPr id="449" name="Google Shape;449;p51"/>
          <p:cNvSpPr txBox="1"/>
          <p:nvPr>
            <p:ph idx="1" type="body"/>
          </p:nvPr>
        </p:nvSpPr>
        <p:spPr>
          <a:xfrm>
            <a:off x="212775" y="800100"/>
            <a:ext cx="4345800" cy="3841200"/>
          </a:xfrm>
          <a:prstGeom prst="rect">
            <a:avLst/>
          </a:prstGeom>
        </p:spPr>
        <p:txBody>
          <a:bodyPr anchorCtr="0" anchor="t" bIns="45700" lIns="91425" spcFirstLastPara="1" rIns="91425" wrap="square" tIns="45700">
            <a:noAutofit/>
          </a:bodyPr>
          <a:lstStyle/>
          <a:p>
            <a:pPr indent="0" lvl="0" marL="0" rtl="0" algn="ctr">
              <a:lnSpc>
                <a:spcPct val="82000"/>
              </a:lnSpc>
              <a:spcBef>
                <a:spcPts val="0"/>
              </a:spcBef>
              <a:spcAft>
                <a:spcPts val="0"/>
              </a:spcAft>
              <a:buNone/>
            </a:pPr>
            <a:r>
              <a:rPr b="1" lang="en" sz="2400">
                <a:solidFill>
                  <a:schemeClr val="accent3"/>
                </a:solidFill>
                <a:latin typeface="Arial Black"/>
                <a:ea typeface="Arial Black"/>
                <a:cs typeface="Arial Black"/>
                <a:sym typeface="Arial Black"/>
              </a:rPr>
              <a:t>Benefits</a:t>
            </a:r>
            <a:endParaRPr b="1" sz="2400">
              <a:solidFill>
                <a:schemeClr val="accent3"/>
              </a:solidFill>
              <a:latin typeface="Arial Black"/>
              <a:ea typeface="Arial Black"/>
              <a:cs typeface="Arial Black"/>
              <a:sym typeface="Arial Black"/>
            </a:endParaRPr>
          </a:p>
          <a:p>
            <a:pPr indent="0" lvl="0" marL="0" rtl="0" algn="l">
              <a:spcBef>
                <a:spcPts val="0"/>
              </a:spcBef>
              <a:spcAft>
                <a:spcPts val="0"/>
              </a:spcAft>
              <a:buNone/>
            </a:pPr>
            <a:r>
              <a:t/>
            </a:r>
            <a:endParaRPr/>
          </a:p>
          <a:p>
            <a:pPr indent="-355600" lvl="0" marL="457200" rtl="0" algn="l">
              <a:spcBef>
                <a:spcPts val="0"/>
              </a:spcBef>
              <a:spcAft>
                <a:spcPts val="0"/>
              </a:spcAft>
              <a:buSzPts val="2000"/>
              <a:buChar char="•"/>
            </a:pPr>
            <a:r>
              <a:rPr lang="en"/>
              <a:t>If you want to know what is happening on the network–look at the network</a:t>
            </a:r>
            <a:endParaRPr/>
          </a:p>
          <a:p>
            <a:pPr indent="-355600" lvl="0" marL="457200" rtl="0" algn="l">
              <a:spcBef>
                <a:spcPts val="0"/>
              </a:spcBef>
              <a:spcAft>
                <a:spcPts val="0"/>
              </a:spcAft>
              <a:buSzPts val="2000"/>
              <a:buChar char="•"/>
            </a:pPr>
            <a:r>
              <a:rPr b="1" lang="en"/>
              <a:t>Network Traffic</a:t>
            </a:r>
            <a:r>
              <a:rPr lang="en"/>
              <a:t> can help detect:</a:t>
            </a:r>
            <a:endParaRPr/>
          </a:p>
          <a:p>
            <a:pPr indent="-342900" lvl="1" marL="914400" rtl="0" algn="l">
              <a:spcBef>
                <a:spcPts val="0"/>
              </a:spcBef>
              <a:spcAft>
                <a:spcPts val="0"/>
              </a:spcAft>
              <a:buSzPts val="1800"/>
              <a:buChar char="–"/>
            </a:pPr>
            <a:r>
              <a:rPr lang="en"/>
              <a:t>Devices and their behavior</a:t>
            </a:r>
            <a:endParaRPr/>
          </a:p>
          <a:p>
            <a:pPr indent="-342900" lvl="1" marL="914400" rtl="0" algn="l">
              <a:spcBef>
                <a:spcPts val="0"/>
              </a:spcBef>
              <a:spcAft>
                <a:spcPts val="0"/>
              </a:spcAft>
              <a:buSzPts val="1800"/>
              <a:buChar char="–"/>
            </a:pPr>
            <a:r>
              <a:rPr lang="en"/>
              <a:t>Risks and Threats</a:t>
            </a:r>
            <a:endParaRPr/>
          </a:p>
          <a:p>
            <a:pPr indent="-342900" lvl="1" marL="914400" rtl="0" algn="l">
              <a:spcBef>
                <a:spcPts val="0"/>
              </a:spcBef>
              <a:spcAft>
                <a:spcPts val="0"/>
              </a:spcAft>
              <a:buSzPts val="1800"/>
              <a:buChar char="–"/>
            </a:pPr>
            <a:r>
              <a:rPr lang="en"/>
              <a:t>Anomalies and suspicious behavior</a:t>
            </a:r>
            <a:endParaRPr/>
          </a:p>
          <a:p>
            <a:pPr indent="-342900" lvl="1" marL="914400" rtl="0" algn="l">
              <a:spcBef>
                <a:spcPts val="0"/>
              </a:spcBef>
              <a:spcAft>
                <a:spcPts val="0"/>
              </a:spcAft>
              <a:buSzPts val="1800"/>
              <a:buChar char="–"/>
            </a:pPr>
            <a:r>
              <a:rPr lang="en"/>
              <a:t>The contents of network conversations (payload)</a:t>
            </a:r>
            <a:endParaRPr/>
          </a:p>
        </p:txBody>
      </p:sp>
      <p:sp>
        <p:nvSpPr>
          <p:cNvPr id="450" name="Google Shape;450;p51"/>
          <p:cNvSpPr txBox="1"/>
          <p:nvPr>
            <p:ph idx="1" type="body"/>
          </p:nvPr>
        </p:nvSpPr>
        <p:spPr>
          <a:xfrm>
            <a:off x="4725250" y="800100"/>
            <a:ext cx="4345800" cy="3841200"/>
          </a:xfrm>
          <a:prstGeom prst="rect">
            <a:avLst/>
          </a:prstGeom>
        </p:spPr>
        <p:txBody>
          <a:bodyPr anchorCtr="0" anchor="t" bIns="45700" lIns="91425" spcFirstLastPara="1" rIns="91425" wrap="square" tIns="45700">
            <a:noAutofit/>
          </a:bodyPr>
          <a:lstStyle/>
          <a:p>
            <a:pPr indent="0" lvl="0" marL="0" rtl="0" algn="ctr">
              <a:lnSpc>
                <a:spcPct val="82000"/>
              </a:lnSpc>
              <a:spcBef>
                <a:spcPts val="0"/>
              </a:spcBef>
              <a:spcAft>
                <a:spcPts val="0"/>
              </a:spcAft>
              <a:buNone/>
            </a:pPr>
            <a:r>
              <a:rPr b="1" lang="en" sz="2400">
                <a:solidFill>
                  <a:schemeClr val="accent3"/>
                </a:solidFill>
                <a:latin typeface="Arial Black"/>
                <a:ea typeface="Arial Black"/>
                <a:cs typeface="Arial Black"/>
                <a:sym typeface="Arial Black"/>
              </a:rPr>
              <a:t>Challenges</a:t>
            </a:r>
            <a:endParaRPr b="1" sz="2400">
              <a:solidFill>
                <a:schemeClr val="accent3"/>
              </a:solidFill>
              <a:latin typeface="Arial Black"/>
              <a:ea typeface="Arial Black"/>
              <a:cs typeface="Arial Black"/>
              <a:sym typeface="Arial Black"/>
            </a:endParaRPr>
          </a:p>
          <a:p>
            <a:pPr indent="0" lvl="0" marL="0" rtl="0" algn="l">
              <a:spcBef>
                <a:spcPts val="0"/>
              </a:spcBef>
              <a:spcAft>
                <a:spcPts val="0"/>
              </a:spcAft>
              <a:buNone/>
            </a:pPr>
            <a:r>
              <a:t/>
            </a:r>
            <a:endParaRPr/>
          </a:p>
          <a:p>
            <a:pPr indent="-355600" lvl="0" marL="457200" rtl="0" algn="l">
              <a:spcBef>
                <a:spcPts val="0"/>
              </a:spcBef>
              <a:spcAft>
                <a:spcPts val="0"/>
              </a:spcAft>
              <a:buSzPts val="2000"/>
              <a:buChar char="•"/>
            </a:pPr>
            <a:r>
              <a:rPr b="1" lang="en"/>
              <a:t>Volume</a:t>
            </a:r>
            <a:r>
              <a:rPr lang="en"/>
              <a:t> of </a:t>
            </a:r>
            <a:r>
              <a:rPr b="1" lang="en"/>
              <a:t>data</a:t>
            </a:r>
            <a:r>
              <a:rPr lang="en"/>
              <a:t> and </a:t>
            </a:r>
            <a:r>
              <a:rPr b="1" lang="en"/>
              <a:t>cost</a:t>
            </a:r>
            <a:r>
              <a:rPr lang="en"/>
              <a:t> of storage</a:t>
            </a:r>
            <a:endParaRPr/>
          </a:p>
          <a:p>
            <a:pPr indent="-355600" lvl="0" marL="457200" rtl="0" algn="l">
              <a:spcBef>
                <a:spcPts val="0"/>
              </a:spcBef>
              <a:spcAft>
                <a:spcPts val="0"/>
              </a:spcAft>
              <a:buSzPts val="2000"/>
              <a:buChar char="•"/>
            </a:pPr>
            <a:r>
              <a:rPr lang="en"/>
              <a:t>Balancing the correct amount of payload data vs metadata (</a:t>
            </a:r>
            <a:r>
              <a:rPr b="1" lang="en"/>
              <a:t>recording a phone call</a:t>
            </a:r>
            <a:r>
              <a:rPr lang="en"/>
              <a:t> vs looking at the </a:t>
            </a:r>
            <a:r>
              <a:rPr b="1" lang="en"/>
              <a:t>phone bill</a:t>
            </a:r>
            <a:r>
              <a:rPr lang="en"/>
              <a:t>)</a:t>
            </a:r>
            <a:endParaRPr/>
          </a:p>
          <a:p>
            <a:pPr indent="-355600" lvl="0" marL="457200" rtl="0" algn="l">
              <a:spcBef>
                <a:spcPts val="0"/>
              </a:spcBef>
              <a:spcAft>
                <a:spcPts val="0"/>
              </a:spcAft>
              <a:buSzPts val="2000"/>
              <a:buChar char="•"/>
            </a:pPr>
            <a:r>
              <a:rPr lang="en"/>
              <a:t>Encryption</a:t>
            </a:r>
            <a:endParaRPr/>
          </a:p>
          <a:p>
            <a:pPr indent="-355600" lvl="0" marL="457200" rtl="0" algn="l">
              <a:spcBef>
                <a:spcPts val="0"/>
              </a:spcBef>
              <a:spcAft>
                <a:spcPts val="0"/>
              </a:spcAft>
              <a:buSzPts val="2000"/>
              <a:buChar char="•"/>
            </a:pPr>
            <a:r>
              <a:rPr lang="en"/>
              <a:t>Last mile problem of capturing all network connections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RMIS Theme">
  <a:themeElements>
    <a:clrScheme name="ARMIS NEW">
      <a:dk1>
        <a:srgbClr val="000000"/>
      </a:dk1>
      <a:lt1>
        <a:srgbClr val="FFFFFF"/>
      </a:lt1>
      <a:dk2>
        <a:srgbClr val="6F2E98"/>
      </a:dk2>
      <a:lt2>
        <a:srgbClr val="B8232F"/>
      </a:lt2>
      <a:accent1>
        <a:srgbClr val="16A0AC"/>
      </a:accent1>
      <a:accent2>
        <a:srgbClr val="FDB71A"/>
      </a:accent2>
      <a:accent3>
        <a:srgbClr val="381460"/>
      </a:accent3>
      <a:accent4>
        <a:srgbClr val="3445B3"/>
      </a:accent4>
      <a:accent5>
        <a:srgbClr val="6F2E98"/>
      </a:accent5>
      <a:accent6>
        <a:srgbClr val="6673AC"/>
      </a:accent6>
      <a:hlink>
        <a:srgbClr val="009ADA"/>
      </a:hlink>
      <a:folHlink>
        <a:srgbClr val="73B5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