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60" r:id="rId3"/>
    <p:sldId id="262" r:id="rId4"/>
    <p:sldId id="258" r:id="rId5"/>
    <p:sldId id="259" r:id="rId6"/>
    <p:sldId id="265" r:id="rId7"/>
    <p:sldId id="270" r:id="rId8"/>
    <p:sldId id="264" r:id="rId9"/>
    <p:sldId id="267" r:id="rId10"/>
    <p:sldId id="268" r:id="rId11"/>
    <p:sldId id="26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09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B3A3B-922B-6C40-96B7-5712272C8539}" v="101" dt="2021-10-04T23:35:08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6"/>
    <p:restoredTop sz="91531"/>
  </p:normalViewPr>
  <p:slideViewPr>
    <p:cSldViewPr snapToGrid="0" snapToObjects="1">
      <p:cViewPr varScale="1">
        <p:scale>
          <a:sx n="148" d="100"/>
          <a:sy n="148" d="100"/>
        </p:scale>
        <p:origin x="3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Rossi" userId="58c8c6a0-ff3b-40a7-8dbf-ae313cb76922" providerId="ADAL" clId="{BE8B3A3B-922B-6C40-96B7-5712272C8539}"/>
    <pc:docChg chg="undo custSel addSld delSld modSld sldOrd">
      <pc:chgData name="Scott Rossi" userId="58c8c6a0-ff3b-40a7-8dbf-ae313cb76922" providerId="ADAL" clId="{BE8B3A3B-922B-6C40-96B7-5712272C8539}" dt="2021-10-05T00:53:00.778" v="4244" actId="6549"/>
      <pc:docMkLst>
        <pc:docMk/>
      </pc:docMkLst>
      <pc:sldChg chg="del">
        <pc:chgData name="Scott Rossi" userId="58c8c6a0-ff3b-40a7-8dbf-ae313cb76922" providerId="ADAL" clId="{BE8B3A3B-922B-6C40-96B7-5712272C8539}" dt="2021-10-04T05:19:02.838" v="3496" actId="2696"/>
        <pc:sldMkLst>
          <pc:docMk/>
          <pc:sldMk cId="849317024" sldId="256"/>
        </pc:sldMkLst>
      </pc:sldChg>
      <pc:sldChg chg="addSp delSp modSp mod setBg">
        <pc:chgData name="Scott Rossi" userId="58c8c6a0-ff3b-40a7-8dbf-ae313cb76922" providerId="ADAL" clId="{BE8B3A3B-922B-6C40-96B7-5712272C8539}" dt="2021-10-04T05:23:25.406" v="3506" actId="26606"/>
        <pc:sldMkLst>
          <pc:docMk/>
          <pc:sldMk cId="710687386" sldId="258"/>
        </pc:sldMkLst>
        <pc:spChg chg="mod">
          <ac:chgData name="Scott Rossi" userId="58c8c6a0-ff3b-40a7-8dbf-ae313cb76922" providerId="ADAL" clId="{BE8B3A3B-922B-6C40-96B7-5712272C8539}" dt="2021-10-04T05:20:38.341" v="3501" actId="26606"/>
          <ac:spMkLst>
            <pc:docMk/>
            <pc:sldMk cId="710687386" sldId="258"/>
            <ac:spMk id="2" creationId="{BEBC264B-F441-EE4F-91A1-450FC8020DFF}"/>
          </ac:spMkLst>
        </pc:spChg>
        <pc:spChg chg="add del">
          <ac:chgData name="Scott Rossi" userId="58c8c6a0-ff3b-40a7-8dbf-ae313cb76922" providerId="ADAL" clId="{BE8B3A3B-922B-6C40-96B7-5712272C8539}" dt="2021-10-04T05:23:25.406" v="3506" actId="26606"/>
          <ac:spMkLst>
            <pc:docMk/>
            <pc:sldMk cId="710687386" sldId="258"/>
            <ac:spMk id="3" creationId="{7F854D4E-630A-734A-A8BB-47E92B1A48BD}"/>
          </ac:spMkLst>
        </pc:spChg>
        <pc:spChg chg="add del">
          <ac:chgData name="Scott Rossi" userId="58c8c6a0-ff3b-40a7-8dbf-ae313cb76922" providerId="ADAL" clId="{BE8B3A3B-922B-6C40-96B7-5712272C8539}" dt="2021-10-04T05:20:38.341" v="3501" actId="26606"/>
          <ac:spMkLst>
            <pc:docMk/>
            <pc:sldMk cId="710687386" sldId="258"/>
            <ac:spMk id="9" creationId="{3A5B4632-C963-4296-86F0-79AA9EA5AE98}"/>
          </ac:spMkLst>
        </pc:spChg>
        <pc:graphicFrameChg chg="add del">
          <ac:chgData name="Scott Rossi" userId="58c8c6a0-ff3b-40a7-8dbf-ae313cb76922" providerId="ADAL" clId="{BE8B3A3B-922B-6C40-96B7-5712272C8539}" dt="2021-10-04T05:20:38.341" v="3501" actId="26606"/>
          <ac:graphicFrameMkLst>
            <pc:docMk/>
            <pc:sldMk cId="710687386" sldId="258"/>
            <ac:graphicFrameMk id="5" creationId="{495C812A-ED39-44E9-8B79-55B485065588}"/>
          </ac:graphicFrameMkLst>
        </pc:graphicFrameChg>
        <pc:graphicFrameChg chg="add del">
          <ac:chgData name="Scott Rossi" userId="58c8c6a0-ff3b-40a7-8dbf-ae313cb76922" providerId="ADAL" clId="{BE8B3A3B-922B-6C40-96B7-5712272C8539}" dt="2021-10-04T05:22:39.125" v="3503" actId="26606"/>
          <ac:graphicFrameMkLst>
            <pc:docMk/>
            <pc:sldMk cId="710687386" sldId="258"/>
            <ac:graphicFrameMk id="11" creationId="{59BD1BE0-527A-41CA-8C6D-892E21758DFC}"/>
          </ac:graphicFrameMkLst>
        </pc:graphicFrameChg>
        <pc:graphicFrameChg chg="add del">
          <ac:chgData name="Scott Rossi" userId="58c8c6a0-ff3b-40a7-8dbf-ae313cb76922" providerId="ADAL" clId="{BE8B3A3B-922B-6C40-96B7-5712272C8539}" dt="2021-10-04T05:23:25.381" v="3505" actId="26606"/>
          <ac:graphicFrameMkLst>
            <pc:docMk/>
            <pc:sldMk cId="710687386" sldId="258"/>
            <ac:graphicFrameMk id="13" creationId="{70ADEFCC-F730-49F0-8849-37CBF6938BA1}"/>
          </ac:graphicFrameMkLst>
        </pc:graphicFrameChg>
        <pc:graphicFrameChg chg="add">
          <ac:chgData name="Scott Rossi" userId="58c8c6a0-ff3b-40a7-8dbf-ae313cb76922" providerId="ADAL" clId="{BE8B3A3B-922B-6C40-96B7-5712272C8539}" dt="2021-10-04T05:23:25.406" v="3506" actId="26606"/>
          <ac:graphicFrameMkLst>
            <pc:docMk/>
            <pc:sldMk cId="710687386" sldId="258"/>
            <ac:graphicFrameMk id="15" creationId="{59BD1BE0-527A-41CA-8C6D-892E21758DFC}"/>
          </ac:graphicFrameMkLst>
        </pc:graphicFrameChg>
      </pc:sldChg>
      <pc:sldChg chg="addSp delSp modSp mod setBg">
        <pc:chgData name="Scott Rossi" userId="58c8c6a0-ff3b-40a7-8dbf-ae313cb76922" providerId="ADAL" clId="{BE8B3A3B-922B-6C40-96B7-5712272C8539}" dt="2021-10-04T05:29:47.805" v="3579" actId="26606"/>
        <pc:sldMkLst>
          <pc:docMk/>
          <pc:sldMk cId="2059158230" sldId="259"/>
        </pc:sldMkLst>
        <pc:spChg chg="mod">
          <ac:chgData name="Scott Rossi" userId="58c8c6a0-ff3b-40a7-8dbf-ae313cb76922" providerId="ADAL" clId="{BE8B3A3B-922B-6C40-96B7-5712272C8539}" dt="2021-10-04T05:29:47.805" v="3579" actId="26606"/>
          <ac:spMkLst>
            <pc:docMk/>
            <pc:sldMk cId="2059158230" sldId="259"/>
            <ac:spMk id="2" creationId="{34FD988D-264D-0B48-A62A-BE920A887CE8}"/>
          </ac:spMkLst>
        </pc:spChg>
        <pc:spChg chg="del">
          <ac:chgData name="Scott Rossi" userId="58c8c6a0-ff3b-40a7-8dbf-ae313cb76922" providerId="ADAL" clId="{BE8B3A3B-922B-6C40-96B7-5712272C8539}" dt="2021-10-04T05:23:56.130" v="3507" actId="26606"/>
          <ac:spMkLst>
            <pc:docMk/>
            <pc:sldMk cId="2059158230" sldId="259"/>
            <ac:spMk id="3" creationId="{6C21C99E-C41D-6545-B2FF-B85BC51019FF}"/>
          </ac:spMkLst>
        </pc:spChg>
        <pc:spChg chg="add del">
          <ac:chgData name="Scott Rossi" userId="58c8c6a0-ff3b-40a7-8dbf-ae313cb76922" providerId="ADAL" clId="{BE8B3A3B-922B-6C40-96B7-5712272C8539}" dt="2021-10-04T05:29:47.805" v="3579" actId="26606"/>
          <ac:spMkLst>
            <pc:docMk/>
            <pc:sldMk cId="2059158230" sldId="259"/>
            <ac:spMk id="9" creationId="{7517A47C-B2E5-4B79-8061-D74B1311AF6E}"/>
          </ac:spMkLst>
        </pc:spChg>
        <pc:spChg chg="add del">
          <ac:chgData name="Scott Rossi" userId="58c8c6a0-ff3b-40a7-8dbf-ae313cb76922" providerId="ADAL" clId="{BE8B3A3B-922B-6C40-96B7-5712272C8539}" dt="2021-10-04T05:29:47.805" v="3579" actId="26606"/>
          <ac:spMkLst>
            <pc:docMk/>
            <pc:sldMk cId="2059158230" sldId="259"/>
            <ac:spMk id="11" creationId="{C505E780-2083-4CB5-A42A-5E0E2908ECC3}"/>
          </ac:spMkLst>
        </pc:spChg>
        <pc:spChg chg="add del">
          <ac:chgData name="Scott Rossi" userId="58c8c6a0-ff3b-40a7-8dbf-ae313cb76922" providerId="ADAL" clId="{BE8B3A3B-922B-6C40-96B7-5712272C8539}" dt="2021-10-04T05:29:47.805" v="3579" actId="26606"/>
          <ac:spMkLst>
            <pc:docMk/>
            <pc:sldMk cId="2059158230" sldId="259"/>
            <ac:spMk id="13" creationId="{D2C0AE1C-0118-41AE-8A10-7CDCBF10E96F}"/>
          </ac:spMkLst>
        </pc:spChg>
        <pc:spChg chg="add del">
          <ac:chgData name="Scott Rossi" userId="58c8c6a0-ff3b-40a7-8dbf-ae313cb76922" providerId="ADAL" clId="{BE8B3A3B-922B-6C40-96B7-5712272C8539}" dt="2021-10-04T05:29:47.805" v="3579" actId="26606"/>
          <ac:spMkLst>
            <pc:docMk/>
            <pc:sldMk cId="2059158230" sldId="259"/>
            <ac:spMk id="15" creationId="{463EEC44-1BA3-44ED-81FC-A644B04B2A44}"/>
          </ac:spMkLst>
        </pc:spChg>
        <pc:spChg chg="add del">
          <ac:chgData name="Scott Rossi" userId="58c8c6a0-ff3b-40a7-8dbf-ae313cb76922" providerId="ADAL" clId="{BE8B3A3B-922B-6C40-96B7-5712272C8539}" dt="2021-10-04T05:29:00.307" v="3556" actId="26606"/>
          <ac:spMkLst>
            <pc:docMk/>
            <pc:sldMk cId="2059158230" sldId="259"/>
            <ac:spMk id="20" creationId="{DCC231C8-C761-4B31-9B1C-C6D19248C6B3}"/>
          </ac:spMkLst>
        </pc:spChg>
        <pc:spChg chg="add del">
          <ac:chgData name="Scott Rossi" userId="58c8c6a0-ff3b-40a7-8dbf-ae313cb76922" providerId="ADAL" clId="{BE8B3A3B-922B-6C40-96B7-5712272C8539}" dt="2021-10-04T05:29:33.635" v="3568" actId="26606"/>
          <ac:spMkLst>
            <pc:docMk/>
            <pc:sldMk cId="2059158230" sldId="259"/>
            <ac:spMk id="21" creationId="{A8DA60CF-CBAA-4AC9-A045-549D64CDCF3E}"/>
          </ac:spMkLst>
        </pc:spChg>
        <pc:spChg chg="add del">
          <ac:chgData name="Scott Rossi" userId="58c8c6a0-ff3b-40a7-8dbf-ae313cb76922" providerId="ADAL" clId="{BE8B3A3B-922B-6C40-96B7-5712272C8539}" dt="2021-10-04T05:29:04.867" v="3558" actId="26606"/>
          <ac:spMkLst>
            <pc:docMk/>
            <pc:sldMk cId="2059158230" sldId="259"/>
            <ac:spMk id="22" creationId="{7517A47C-B2E5-4B79-8061-D74B1311AF6E}"/>
          </ac:spMkLst>
        </pc:spChg>
        <pc:spChg chg="add del">
          <ac:chgData name="Scott Rossi" userId="58c8c6a0-ff3b-40a7-8dbf-ae313cb76922" providerId="ADAL" clId="{BE8B3A3B-922B-6C40-96B7-5712272C8539}" dt="2021-10-04T05:29:04.867" v="3558" actId="26606"/>
          <ac:spMkLst>
            <pc:docMk/>
            <pc:sldMk cId="2059158230" sldId="259"/>
            <ac:spMk id="23" creationId="{C505E780-2083-4CB5-A42A-5E0E2908ECC3}"/>
          </ac:spMkLst>
        </pc:spChg>
        <pc:spChg chg="add del">
          <ac:chgData name="Scott Rossi" userId="58c8c6a0-ff3b-40a7-8dbf-ae313cb76922" providerId="ADAL" clId="{BE8B3A3B-922B-6C40-96B7-5712272C8539}" dt="2021-10-04T05:29:04.867" v="3558" actId="26606"/>
          <ac:spMkLst>
            <pc:docMk/>
            <pc:sldMk cId="2059158230" sldId="259"/>
            <ac:spMk id="24" creationId="{D2C0AE1C-0118-41AE-8A10-7CDCBF10E96F}"/>
          </ac:spMkLst>
        </pc:spChg>
        <pc:spChg chg="add del">
          <ac:chgData name="Scott Rossi" userId="58c8c6a0-ff3b-40a7-8dbf-ae313cb76922" providerId="ADAL" clId="{BE8B3A3B-922B-6C40-96B7-5712272C8539}" dt="2021-10-04T05:29:04.867" v="3558" actId="26606"/>
          <ac:spMkLst>
            <pc:docMk/>
            <pc:sldMk cId="2059158230" sldId="259"/>
            <ac:spMk id="25" creationId="{463EEC44-1BA3-44ED-81FC-A644B04B2A44}"/>
          </ac:spMkLst>
        </pc:spChg>
        <pc:spChg chg="add del">
          <ac:chgData name="Scott Rossi" userId="58c8c6a0-ff3b-40a7-8dbf-ae313cb76922" providerId="ADAL" clId="{BE8B3A3B-922B-6C40-96B7-5712272C8539}" dt="2021-10-04T05:29:08.879" v="3560" actId="26606"/>
          <ac:spMkLst>
            <pc:docMk/>
            <pc:sldMk cId="2059158230" sldId="259"/>
            <ac:spMk id="27" creationId="{DCC231C8-C761-4B31-9B1C-C6D19248C6B3}"/>
          </ac:spMkLst>
        </pc:spChg>
        <pc:spChg chg="add del">
          <ac:chgData name="Scott Rossi" userId="58c8c6a0-ff3b-40a7-8dbf-ae313cb76922" providerId="ADAL" clId="{BE8B3A3B-922B-6C40-96B7-5712272C8539}" dt="2021-10-04T05:29:12.236" v="3562" actId="26606"/>
          <ac:spMkLst>
            <pc:docMk/>
            <pc:sldMk cId="2059158230" sldId="259"/>
            <ac:spMk id="29" creationId="{6C4028FD-8BAA-4A19-BFDE-594D991B7552}"/>
          </ac:spMkLst>
        </pc:spChg>
        <pc:spChg chg="add del">
          <ac:chgData name="Scott Rossi" userId="58c8c6a0-ff3b-40a7-8dbf-ae313cb76922" providerId="ADAL" clId="{BE8B3A3B-922B-6C40-96B7-5712272C8539}" dt="2021-10-04T05:29:24.460" v="3564" actId="26606"/>
          <ac:spMkLst>
            <pc:docMk/>
            <pc:sldMk cId="2059158230" sldId="259"/>
            <ac:spMk id="31" creationId="{955A2079-FA98-4876-80F0-72364A7D2EA4}"/>
          </ac:spMkLst>
        </pc:spChg>
        <pc:spChg chg="add del">
          <ac:chgData name="Scott Rossi" userId="58c8c6a0-ff3b-40a7-8dbf-ae313cb76922" providerId="ADAL" clId="{BE8B3A3B-922B-6C40-96B7-5712272C8539}" dt="2021-10-04T05:29:30.890" v="3566" actId="26606"/>
          <ac:spMkLst>
            <pc:docMk/>
            <pc:sldMk cId="2059158230" sldId="259"/>
            <ac:spMk id="33" creationId="{DCC231C8-C761-4B31-9B1C-C6D19248C6B3}"/>
          </ac:spMkLst>
        </pc:spChg>
        <pc:spChg chg="add del">
          <ac:chgData name="Scott Rossi" userId="58c8c6a0-ff3b-40a7-8dbf-ae313cb76922" providerId="ADAL" clId="{BE8B3A3B-922B-6C40-96B7-5712272C8539}" dt="2021-10-04T05:29:33.635" v="3568" actId="26606"/>
          <ac:spMkLst>
            <pc:docMk/>
            <pc:sldMk cId="2059158230" sldId="259"/>
            <ac:spMk id="35" creationId="{8E20FA99-AAAC-4AF3-9FAE-707420324F1C}"/>
          </ac:spMkLst>
        </pc:spChg>
        <pc:spChg chg="add del">
          <ac:chgData name="Scott Rossi" userId="58c8c6a0-ff3b-40a7-8dbf-ae313cb76922" providerId="ADAL" clId="{BE8B3A3B-922B-6C40-96B7-5712272C8539}" dt="2021-10-04T05:29:33.635" v="3568" actId="26606"/>
          <ac:spMkLst>
            <pc:docMk/>
            <pc:sldMk cId="2059158230" sldId="259"/>
            <ac:spMk id="36" creationId="{9573BE85-6043-4C3A-A7DD-483A0A5FB740}"/>
          </ac:spMkLst>
        </pc:spChg>
        <pc:spChg chg="add del">
          <ac:chgData name="Scott Rossi" userId="58c8c6a0-ff3b-40a7-8dbf-ae313cb76922" providerId="ADAL" clId="{BE8B3A3B-922B-6C40-96B7-5712272C8539}" dt="2021-10-04T05:29:37.665" v="3570" actId="26606"/>
          <ac:spMkLst>
            <pc:docMk/>
            <pc:sldMk cId="2059158230" sldId="259"/>
            <ac:spMk id="38" creationId="{56E9B3E6-E277-4D68-BA48-9CB43FFBD6E2}"/>
          </ac:spMkLst>
        </pc:spChg>
        <pc:spChg chg="add del">
          <ac:chgData name="Scott Rossi" userId="58c8c6a0-ff3b-40a7-8dbf-ae313cb76922" providerId="ADAL" clId="{BE8B3A3B-922B-6C40-96B7-5712272C8539}" dt="2021-10-04T05:29:37.665" v="3570" actId="26606"/>
          <ac:spMkLst>
            <pc:docMk/>
            <pc:sldMk cId="2059158230" sldId="259"/>
            <ac:spMk id="43" creationId="{D5B0017B-2ECA-49AF-B397-DC140825DF8D}"/>
          </ac:spMkLst>
        </pc:spChg>
        <pc:spChg chg="add del">
          <ac:chgData name="Scott Rossi" userId="58c8c6a0-ff3b-40a7-8dbf-ae313cb76922" providerId="ADAL" clId="{BE8B3A3B-922B-6C40-96B7-5712272C8539}" dt="2021-10-04T05:29:39.461" v="3572" actId="26606"/>
          <ac:spMkLst>
            <pc:docMk/>
            <pc:sldMk cId="2059158230" sldId="259"/>
            <ac:spMk id="46" creationId="{DCC231C8-C761-4B31-9B1C-C6D19248C6B3}"/>
          </ac:spMkLst>
        </pc:spChg>
        <pc:spChg chg="add del">
          <ac:chgData name="Scott Rossi" userId="58c8c6a0-ff3b-40a7-8dbf-ae313cb76922" providerId="ADAL" clId="{BE8B3A3B-922B-6C40-96B7-5712272C8539}" dt="2021-10-04T05:29:41.640" v="3574" actId="26606"/>
          <ac:spMkLst>
            <pc:docMk/>
            <pc:sldMk cId="2059158230" sldId="259"/>
            <ac:spMk id="48" creationId="{955A2079-FA98-4876-80F0-72364A7D2EA4}"/>
          </ac:spMkLst>
        </pc:spChg>
        <pc:spChg chg="add del">
          <ac:chgData name="Scott Rossi" userId="58c8c6a0-ff3b-40a7-8dbf-ae313cb76922" providerId="ADAL" clId="{BE8B3A3B-922B-6C40-96B7-5712272C8539}" dt="2021-10-04T05:29:45.722" v="3576" actId="26606"/>
          <ac:spMkLst>
            <pc:docMk/>
            <pc:sldMk cId="2059158230" sldId="259"/>
            <ac:spMk id="50" creationId="{DCC231C8-C761-4B31-9B1C-C6D19248C6B3}"/>
          </ac:spMkLst>
        </pc:spChg>
        <pc:spChg chg="add del">
          <ac:chgData name="Scott Rossi" userId="58c8c6a0-ff3b-40a7-8dbf-ae313cb76922" providerId="ADAL" clId="{BE8B3A3B-922B-6C40-96B7-5712272C8539}" dt="2021-10-04T05:29:47.785" v="3578" actId="26606"/>
          <ac:spMkLst>
            <pc:docMk/>
            <pc:sldMk cId="2059158230" sldId="259"/>
            <ac:spMk id="52" creationId="{6C4028FD-8BAA-4A19-BFDE-594D991B7552}"/>
          </ac:spMkLst>
        </pc:spChg>
        <pc:spChg chg="add">
          <ac:chgData name="Scott Rossi" userId="58c8c6a0-ff3b-40a7-8dbf-ae313cb76922" providerId="ADAL" clId="{BE8B3A3B-922B-6C40-96B7-5712272C8539}" dt="2021-10-04T05:29:47.805" v="3579" actId="26606"/>
          <ac:spMkLst>
            <pc:docMk/>
            <pc:sldMk cId="2059158230" sldId="259"/>
            <ac:spMk id="54" creationId="{DCC231C8-C761-4B31-9B1C-C6D19248C6B3}"/>
          </ac:spMkLst>
        </pc:spChg>
        <pc:grpChg chg="add del">
          <ac:chgData name="Scott Rossi" userId="58c8c6a0-ff3b-40a7-8dbf-ae313cb76922" providerId="ADAL" clId="{BE8B3A3B-922B-6C40-96B7-5712272C8539}" dt="2021-10-04T05:29:37.665" v="3570" actId="26606"/>
          <ac:grpSpMkLst>
            <pc:docMk/>
            <pc:sldMk cId="2059158230" sldId="259"/>
            <ac:grpSpMk id="39" creationId="{AE1C45F0-260A-458C-96ED-C1F6D2151219}"/>
          </ac:grpSpMkLst>
        </pc:grpChg>
        <pc:graphicFrameChg chg="add mod modGraphic">
          <ac:chgData name="Scott Rossi" userId="58c8c6a0-ff3b-40a7-8dbf-ae313cb76922" providerId="ADAL" clId="{BE8B3A3B-922B-6C40-96B7-5712272C8539}" dt="2021-10-04T05:29:47.805" v="3579" actId="26606"/>
          <ac:graphicFrameMkLst>
            <pc:docMk/>
            <pc:sldMk cId="2059158230" sldId="259"/>
            <ac:graphicFrameMk id="5" creationId="{BDAFBCB7-4A3A-428A-9607-36B33D05283D}"/>
          </ac:graphicFrameMkLst>
        </pc:graphicFrameChg>
        <pc:picChg chg="add del">
          <ac:chgData name="Scott Rossi" userId="58c8c6a0-ff3b-40a7-8dbf-ae313cb76922" providerId="ADAL" clId="{BE8B3A3B-922B-6C40-96B7-5712272C8539}" dt="2021-10-04T05:29:33.635" v="3568" actId="26606"/>
          <ac:picMkLst>
            <pc:docMk/>
            <pc:sldMk cId="2059158230" sldId="259"/>
            <ac:picMk id="17" creationId="{4B910A00-84F2-483A-BD51-4A8C117E6122}"/>
          </ac:picMkLst>
        </pc:picChg>
        <pc:cxnChg chg="add del">
          <ac:chgData name="Scott Rossi" userId="58c8c6a0-ff3b-40a7-8dbf-ae313cb76922" providerId="ADAL" clId="{BE8B3A3B-922B-6C40-96B7-5712272C8539}" dt="2021-10-04T05:29:37.665" v="3570" actId="26606"/>
          <ac:cxnSpMkLst>
            <pc:docMk/>
            <pc:sldMk cId="2059158230" sldId="259"/>
            <ac:cxnSpMk id="44" creationId="{6CF1BAF6-AD41-4082-B212-8A1F9A2E8779}"/>
          </ac:cxnSpMkLst>
        </pc:cxnChg>
      </pc:sldChg>
      <pc:sldChg chg="addSp delSp modSp mod setBg">
        <pc:chgData name="Scott Rossi" userId="58c8c6a0-ff3b-40a7-8dbf-ae313cb76922" providerId="ADAL" clId="{BE8B3A3B-922B-6C40-96B7-5712272C8539}" dt="2021-10-04T05:28:00.617" v="3554" actId="26606"/>
        <pc:sldMkLst>
          <pc:docMk/>
          <pc:sldMk cId="3564721801" sldId="260"/>
        </pc:sldMkLst>
        <pc:spChg chg="mod">
          <ac:chgData name="Scott Rossi" userId="58c8c6a0-ff3b-40a7-8dbf-ae313cb76922" providerId="ADAL" clId="{BE8B3A3B-922B-6C40-96B7-5712272C8539}" dt="2021-10-04T05:28:00.617" v="3554" actId="26606"/>
          <ac:spMkLst>
            <pc:docMk/>
            <pc:sldMk cId="3564721801" sldId="260"/>
            <ac:spMk id="2" creationId="{1883EF52-B301-EF4A-BC99-EE72A9E29EB2}"/>
          </ac:spMkLst>
        </pc:spChg>
        <pc:spChg chg="mod">
          <ac:chgData name="Scott Rossi" userId="58c8c6a0-ff3b-40a7-8dbf-ae313cb76922" providerId="ADAL" clId="{BE8B3A3B-922B-6C40-96B7-5712272C8539}" dt="2021-10-04T05:28:00.617" v="3554" actId="26606"/>
          <ac:spMkLst>
            <pc:docMk/>
            <pc:sldMk cId="3564721801" sldId="260"/>
            <ac:spMk id="3" creationId="{F7EE0A3A-BF2E-EE4A-808B-2FE09AE8F80F}"/>
          </ac:spMkLst>
        </pc:spChg>
        <pc:spChg chg="add del">
          <ac:chgData name="Scott Rossi" userId="58c8c6a0-ff3b-40a7-8dbf-ae313cb76922" providerId="ADAL" clId="{BE8B3A3B-922B-6C40-96B7-5712272C8539}" dt="2021-10-04T05:28:00.617" v="3554" actId="26606"/>
          <ac:spMkLst>
            <pc:docMk/>
            <pc:sldMk cId="3564721801" sldId="260"/>
            <ac:spMk id="10" creationId="{5E39A796-BE83-48B1-B33F-35C4A32AAB57}"/>
          </ac:spMkLst>
        </pc:spChg>
        <pc:spChg chg="add del">
          <ac:chgData name="Scott Rossi" userId="58c8c6a0-ff3b-40a7-8dbf-ae313cb76922" providerId="ADAL" clId="{BE8B3A3B-922B-6C40-96B7-5712272C8539}" dt="2021-10-04T05:28:00.617" v="3554" actId="26606"/>
          <ac:spMkLst>
            <pc:docMk/>
            <pc:sldMk cId="3564721801" sldId="260"/>
            <ac:spMk id="12" creationId="{72F84B47-E267-4194-8194-831DB7B5547F}"/>
          </ac:spMkLst>
        </pc:spChg>
        <pc:spChg chg="add del">
          <ac:chgData name="Scott Rossi" userId="58c8c6a0-ff3b-40a7-8dbf-ae313cb76922" providerId="ADAL" clId="{BE8B3A3B-922B-6C40-96B7-5712272C8539}" dt="2021-10-04T05:28:00.609" v="3553" actId="26606"/>
          <ac:spMkLst>
            <pc:docMk/>
            <pc:sldMk cId="3564721801" sldId="260"/>
            <ac:spMk id="17" creationId="{7B831B6F-405A-4B47-B9BB-5CA88F285844}"/>
          </ac:spMkLst>
        </pc:spChg>
        <pc:spChg chg="add del">
          <ac:chgData name="Scott Rossi" userId="58c8c6a0-ff3b-40a7-8dbf-ae313cb76922" providerId="ADAL" clId="{BE8B3A3B-922B-6C40-96B7-5712272C8539}" dt="2021-10-04T05:28:00.609" v="3553" actId="26606"/>
          <ac:spMkLst>
            <pc:docMk/>
            <pc:sldMk cId="3564721801" sldId="260"/>
            <ac:spMk id="19" creationId="{15109354-9C5D-4F8C-B0E6-D1043C7BF20A}"/>
          </ac:spMkLst>
        </pc:spChg>
        <pc:spChg chg="add del">
          <ac:chgData name="Scott Rossi" userId="58c8c6a0-ff3b-40a7-8dbf-ae313cb76922" providerId="ADAL" clId="{BE8B3A3B-922B-6C40-96B7-5712272C8539}" dt="2021-10-04T05:28:00.609" v="3553" actId="26606"/>
          <ac:spMkLst>
            <pc:docMk/>
            <pc:sldMk cId="3564721801" sldId="260"/>
            <ac:spMk id="21" creationId="{49B530FE-A87D-41A0-A920-ADC6539EAA44}"/>
          </ac:spMkLst>
        </pc:spChg>
        <pc:spChg chg="add">
          <ac:chgData name="Scott Rossi" userId="58c8c6a0-ff3b-40a7-8dbf-ae313cb76922" providerId="ADAL" clId="{BE8B3A3B-922B-6C40-96B7-5712272C8539}" dt="2021-10-04T05:28:00.617" v="3554" actId="26606"/>
          <ac:spMkLst>
            <pc:docMk/>
            <pc:sldMk cId="3564721801" sldId="260"/>
            <ac:spMk id="23" creationId="{743AA782-23D1-4521-8CAD-47662984AA08}"/>
          </ac:spMkLst>
        </pc:spChg>
        <pc:spChg chg="add">
          <ac:chgData name="Scott Rossi" userId="58c8c6a0-ff3b-40a7-8dbf-ae313cb76922" providerId="ADAL" clId="{BE8B3A3B-922B-6C40-96B7-5712272C8539}" dt="2021-10-04T05:28:00.617" v="3554" actId="26606"/>
          <ac:spMkLst>
            <pc:docMk/>
            <pc:sldMk cId="3564721801" sldId="260"/>
            <ac:spMk id="24" creationId="{71877DBC-BB60-40F0-AC93-2ACDBAAE60CE}"/>
          </ac:spMkLst>
        </pc:spChg>
        <pc:picChg chg="add mod ord">
          <ac:chgData name="Scott Rossi" userId="58c8c6a0-ff3b-40a7-8dbf-ae313cb76922" providerId="ADAL" clId="{BE8B3A3B-922B-6C40-96B7-5712272C8539}" dt="2021-10-04T05:28:00.617" v="3554" actId="26606"/>
          <ac:picMkLst>
            <pc:docMk/>
            <pc:sldMk cId="3564721801" sldId="260"/>
            <ac:picMk id="7" creationId="{389D6D42-7D23-4DCA-8FB4-0021078F9079}"/>
          </ac:picMkLst>
        </pc:picChg>
      </pc:sldChg>
      <pc:sldChg chg="del">
        <pc:chgData name="Scott Rossi" userId="58c8c6a0-ff3b-40a7-8dbf-ae313cb76922" providerId="ADAL" clId="{BE8B3A3B-922B-6C40-96B7-5712272C8539}" dt="2021-10-04T03:51:15.871" v="1227" actId="2696"/>
        <pc:sldMkLst>
          <pc:docMk/>
          <pc:sldMk cId="3577747342" sldId="261"/>
        </pc:sldMkLst>
      </pc:sldChg>
      <pc:sldChg chg="modSp mod">
        <pc:chgData name="Scott Rossi" userId="58c8c6a0-ff3b-40a7-8dbf-ae313cb76922" providerId="ADAL" clId="{BE8B3A3B-922B-6C40-96B7-5712272C8539}" dt="2021-10-05T00:53:00.778" v="4244" actId="6549"/>
        <pc:sldMkLst>
          <pc:docMk/>
          <pc:sldMk cId="4274195139" sldId="262"/>
        </pc:sldMkLst>
        <pc:spChg chg="mod">
          <ac:chgData name="Scott Rossi" userId="58c8c6a0-ff3b-40a7-8dbf-ae313cb76922" providerId="ADAL" clId="{BE8B3A3B-922B-6C40-96B7-5712272C8539}" dt="2021-10-05T00:53:00.778" v="4244" actId="6549"/>
          <ac:spMkLst>
            <pc:docMk/>
            <pc:sldMk cId="4274195139" sldId="262"/>
            <ac:spMk id="3" creationId="{F33F1323-D059-E648-998A-AC009349233A}"/>
          </ac:spMkLst>
        </pc:spChg>
      </pc:sldChg>
      <pc:sldChg chg="addSp delSp modSp mod setBg setClrOvrMap">
        <pc:chgData name="Scott Rossi" userId="58c8c6a0-ff3b-40a7-8dbf-ae313cb76922" providerId="ADAL" clId="{BE8B3A3B-922B-6C40-96B7-5712272C8539}" dt="2021-10-04T23:35:08.029" v="4118" actId="20577"/>
        <pc:sldMkLst>
          <pc:docMk/>
          <pc:sldMk cId="1615140398" sldId="263"/>
        </pc:sldMkLst>
        <pc:spChg chg="mod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2" creationId="{F5DC4D82-4D17-4E4B-ACFB-12AD463FE8E3}"/>
          </ac:spMkLst>
        </pc:spChg>
        <pc:spChg chg="add del mod ord">
          <ac:chgData name="Scott Rossi" userId="58c8c6a0-ff3b-40a7-8dbf-ae313cb76922" providerId="ADAL" clId="{BE8B3A3B-922B-6C40-96B7-5712272C8539}" dt="2021-10-04T23:34:46.396" v="4115" actId="26606"/>
          <ac:spMkLst>
            <pc:docMk/>
            <pc:sldMk cId="1615140398" sldId="263"/>
            <ac:spMk id="3" creationId="{BDC2D03D-01AD-8C46-86DA-5B8D32D70486}"/>
          </ac:spMkLst>
        </pc:spChg>
        <pc:spChg chg="add mod">
          <ac:chgData name="Scott Rossi" userId="58c8c6a0-ff3b-40a7-8dbf-ae313cb76922" providerId="ADAL" clId="{BE8B3A3B-922B-6C40-96B7-5712272C8539}" dt="2021-10-04T23:29:54.675" v="4077" actId="1076"/>
          <ac:spMkLst>
            <pc:docMk/>
            <pc:sldMk cId="1615140398" sldId="263"/>
            <ac:spMk id="5" creationId="{194F8B47-CEA4-5743-911B-2598B2EE763A}"/>
          </ac:spMkLst>
        </pc:spChg>
        <pc:spChg chg="add del">
          <ac:chgData name="Scott Rossi" userId="58c8c6a0-ff3b-40a7-8dbf-ae313cb76922" providerId="ADAL" clId="{BE8B3A3B-922B-6C40-96B7-5712272C8539}" dt="2021-10-04T05:26:03.992" v="3529" actId="26606"/>
          <ac:spMkLst>
            <pc:docMk/>
            <pc:sldMk cId="1615140398" sldId="263"/>
            <ac:spMk id="9" creationId="{73DE2CFE-42F2-48F0-8706-5264E012B10C}"/>
          </ac:spMkLst>
        </pc:spChg>
        <pc:spChg chg="add del">
          <ac:chgData name="Scott Rossi" userId="58c8c6a0-ff3b-40a7-8dbf-ae313cb76922" providerId="ADAL" clId="{BE8B3A3B-922B-6C40-96B7-5712272C8539}" dt="2021-10-04T05:26:10.129" v="3531" actId="26606"/>
          <ac:spMkLst>
            <pc:docMk/>
            <pc:sldMk cId="1615140398" sldId="263"/>
            <ac:spMk id="11" creationId="{71877DBC-BB60-40F0-AC93-2ACDBAAE60CE}"/>
          </ac:spMkLst>
        </pc:spChg>
        <pc:spChg chg="add del">
          <ac:chgData name="Scott Rossi" userId="58c8c6a0-ff3b-40a7-8dbf-ae313cb76922" providerId="ADAL" clId="{BE8B3A3B-922B-6C40-96B7-5712272C8539}" dt="2021-10-04T05:26:10.129" v="3531" actId="26606"/>
          <ac:spMkLst>
            <pc:docMk/>
            <pc:sldMk cId="1615140398" sldId="263"/>
            <ac:spMk id="12" creationId="{743AA782-23D1-4521-8CAD-47662984AA08}"/>
          </ac:spMkLst>
        </pc:spChg>
        <pc:spChg chg="add del">
          <ac:chgData name="Scott Rossi" userId="58c8c6a0-ff3b-40a7-8dbf-ae313cb76922" providerId="ADAL" clId="{BE8B3A3B-922B-6C40-96B7-5712272C8539}" dt="2021-10-04T05:26:14.633" v="3533" actId="26606"/>
          <ac:spMkLst>
            <pc:docMk/>
            <pc:sldMk cId="1615140398" sldId="263"/>
            <ac:spMk id="13" creationId="{55D4142C-5077-457F-A6AD-3FECFDB39685}"/>
          </ac:spMkLst>
        </pc:spChg>
        <pc:spChg chg="add del">
          <ac:chgData name="Scott Rossi" userId="58c8c6a0-ff3b-40a7-8dbf-ae313cb76922" providerId="ADAL" clId="{BE8B3A3B-922B-6C40-96B7-5712272C8539}" dt="2021-10-04T05:26:14.633" v="3533" actId="26606"/>
          <ac:spMkLst>
            <pc:docMk/>
            <pc:sldMk cId="1615140398" sldId="263"/>
            <ac:spMk id="14" creationId="{9AA72BD9-2C5A-4EDC-931F-5AA08EACA0F3}"/>
          </ac:spMkLst>
        </pc:spChg>
        <pc:spChg chg="add del">
          <ac:chgData name="Scott Rossi" userId="58c8c6a0-ff3b-40a7-8dbf-ae313cb76922" providerId="ADAL" clId="{BE8B3A3B-922B-6C40-96B7-5712272C8539}" dt="2021-10-04T05:26:14.633" v="3533" actId="26606"/>
          <ac:spMkLst>
            <pc:docMk/>
            <pc:sldMk cId="1615140398" sldId="263"/>
            <ac:spMk id="15" creationId="{7A5F0580-5EE9-419F-96EE-B6529EF6E7D0}"/>
          </ac:spMkLst>
        </pc:spChg>
        <pc:spChg chg="add del">
          <ac:chgData name="Scott Rossi" userId="58c8c6a0-ff3b-40a7-8dbf-ae313cb76922" providerId="ADAL" clId="{BE8B3A3B-922B-6C40-96B7-5712272C8539}" dt="2021-10-04T05:26:14.633" v="3533" actId="26606"/>
          <ac:spMkLst>
            <pc:docMk/>
            <pc:sldMk cId="1615140398" sldId="263"/>
            <ac:spMk id="16" creationId="{DD3981AC-7B61-4947-BCF3-F7AA7FA385B9}"/>
          </ac:spMkLst>
        </pc:spChg>
        <pc:spChg chg="add del">
          <ac:chgData name="Scott Rossi" userId="58c8c6a0-ff3b-40a7-8dbf-ae313cb76922" providerId="ADAL" clId="{BE8B3A3B-922B-6C40-96B7-5712272C8539}" dt="2021-10-04T05:26:26.100" v="3535" actId="26606"/>
          <ac:spMkLst>
            <pc:docMk/>
            <pc:sldMk cId="1615140398" sldId="263"/>
            <ac:spMk id="17" creationId="{FC8D5885-2804-4D3C-BE31-902E4D3279B0}"/>
          </ac:spMkLst>
        </pc:spChg>
        <pc:spChg chg="add del">
          <ac:chgData name="Scott Rossi" userId="58c8c6a0-ff3b-40a7-8dbf-ae313cb76922" providerId="ADAL" clId="{BE8B3A3B-922B-6C40-96B7-5712272C8539}" dt="2021-10-04T05:26:26.100" v="3535" actId="26606"/>
          <ac:spMkLst>
            <pc:docMk/>
            <pc:sldMk cId="1615140398" sldId="263"/>
            <ac:spMk id="18" creationId="{3EAF38DC-B069-4F74-89ED-92C7579C3D26}"/>
          </ac:spMkLst>
        </pc:spChg>
        <pc:spChg chg="add del">
          <ac:chgData name="Scott Rossi" userId="58c8c6a0-ff3b-40a7-8dbf-ae313cb76922" providerId="ADAL" clId="{BE8B3A3B-922B-6C40-96B7-5712272C8539}" dt="2021-10-04T05:26:26.100" v="3535" actId="26606"/>
          <ac:spMkLst>
            <pc:docMk/>
            <pc:sldMk cId="1615140398" sldId="263"/>
            <ac:spMk id="19" creationId="{83549E37-C86B-4401-90BD-D8BF83859F14}"/>
          </ac:spMkLst>
        </pc:spChg>
        <pc:spChg chg="add del">
          <ac:chgData name="Scott Rossi" userId="58c8c6a0-ff3b-40a7-8dbf-ae313cb76922" providerId="ADAL" clId="{BE8B3A3B-922B-6C40-96B7-5712272C8539}" dt="2021-10-04T05:26:26.100" v="3535" actId="26606"/>
          <ac:spMkLst>
            <pc:docMk/>
            <pc:sldMk cId="1615140398" sldId="263"/>
            <ac:spMk id="20" creationId="{8A17784E-76D8-4521-A77D-0D2EBB923004}"/>
          </ac:spMkLst>
        </pc:spChg>
        <pc:spChg chg="add del">
          <ac:chgData name="Scott Rossi" userId="58c8c6a0-ff3b-40a7-8dbf-ae313cb76922" providerId="ADAL" clId="{BE8B3A3B-922B-6C40-96B7-5712272C8539}" dt="2021-10-04T05:26:26.100" v="3535" actId="26606"/>
          <ac:spMkLst>
            <pc:docMk/>
            <pc:sldMk cId="1615140398" sldId="263"/>
            <ac:spMk id="21" creationId="{7A0CBFF4-EA32-4FE2-BA6B-8F3A6E6ED144}"/>
          </ac:spMkLst>
        </pc:spChg>
        <pc:spChg chg="add del">
          <ac:chgData name="Scott Rossi" userId="58c8c6a0-ff3b-40a7-8dbf-ae313cb76922" providerId="ADAL" clId="{BE8B3A3B-922B-6C40-96B7-5712272C8539}" dt="2021-10-04T05:26:28.195" v="3537" actId="26606"/>
          <ac:spMkLst>
            <pc:docMk/>
            <pc:sldMk cId="1615140398" sldId="263"/>
            <ac:spMk id="23" creationId="{5AA03EDC-7067-4DFF-B672-541D016AAAB8}"/>
          </ac:spMkLst>
        </pc:spChg>
        <pc:spChg chg="add del">
          <ac:chgData name="Scott Rossi" userId="58c8c6a0-ff3b-40a7-8dbf-ae313cb76922" providerId="ADAL" clId="{BE8B3A3B-922B-6C40-96B7-5712272C8539}" dt="2021-10-04T05:26:28.195" v="3537" actId="26606"/>
          <ac:spMkLst>
            <pc:docMk/>
            <pc:sldMk cId="1615140398" sldId="263"/>
            <ac:spMk id="24" creationId="{0EBF3E39-B0BE-496A-8604-9007470FFA3A}"/>
          </ac:spMkLst>
        </pc:spChg>
        <pc:spChg chg="add del">
          <ac:chgData name="Scott Rossi" userId="58c8c6a0-ff3b-40a7-8dbf-ae313cb76922" providerId="ADAL" clId="{BE8B3A3B-922B-6C40-96B7-5712272C8539}" dt="2021-10-04T05:26:30.227" v="3539" actId="26606"/>
          <ac:spMkLst>
            <pc:docMk/>
            <pc:sldMk cId="1615140398" sldId="263"/>
            <ac:spMk id="26" creationId="{477CB8D1-5DCA-4F33-A14D-4098911306D8}"/>
          </ac:spMkLst>
        </pc:spChg>
        <pc:spChg chg="add del">
          <ac:chgData name="Scott Rossi" userId="58c8c6a0-ff3b-40a7-8dbf-ae313cb76922" providerId="ADAL" clId="{BE8B3A3B-922B-6C40-96B7-5712272C8539}" dt="2021-10-04T05:26:30.227" v="3539" actId="26606"/>
          <ac:spMkLst>
            <pc:docMk/>
            <pc:sldMk cId="1615140398" sldId="263"/>
            <ac:spMk id="27" creationId="{2FA7A195-03A4-44AB-A3D8-2507E2C94305}"/>
          </ac:spMkLst>
        </pc:spChg>
        <pc:spChg chg="add del">
          <ac:chgData name="Scott Rossi" userId="58c8c6a0-ff3b-40a7-8dbf-ae313cb76922" providerId="ADAL" clId="{BE8B3A3B-922B-6C40-96B7-5712272C8539}" dt="2021-10-04T05:26:30.227" v="3539" actId="26606"/>
          <ac:spMkLst>
            <pc:docMk/>
            <pc:sldMk cId="1615140398" sldId="263"/>
            <ac:spMk id="28" creationId="{8F235346-20CC-4981-B836-23ECF1F4E2A9}"/>
          </ac:spMkLst>
        </pc:spChg>
        <pc:spChg chg="add del">
          <ac:chgData name="Scott Rossi" userId="58c8c6a0-ff3b-40a7-8dbf-ae313cb76922" providerId="ADAL" clId="{BE8B3A3B-922B-6C40-96B7-5712272C8539}" dt="2021-10-04T05:26:39.373" v="3541" actId="26606"/>
          <ac:spMkLst>
            <pc:docMk/>
            <pc:sldMk cId="1615140398" sldId="263"/>
            <ac:spMk id="30" creationId="{49AE1604-BB93-4F6D-94D6-F2A6021FC5AD}"/>
          </ac:spMkLst>
        </pc:spChg>
        <pc:spChg chg="add del">
          <ac:chgData name="Scott Rossi" userId="58c8c6a0-ff3b-40a7-8dbf-ae313cb76922" providerId="ADAL" clId="{BE8B3A3B-922B-6C40-96B7-5712272C8539}" dt="2021-10-04T05:26:39.373" v="3541" actId="26606"/>
          <ac:spMkLst>
            <pc:docMk/>
            <pc:sldMk cId="1615140398" sldId="263"/>
            <ac:spMk id="34" creationId="{CBC4F608-B4B8-48C3-9572-C0F061B1CD99}"/>
          </ac:spMkLst>
        </pc:spChg>
        <pc:spChg chg="add del">
          <ac:chgData name="Scott Rossi" userId="58c8c6a0-ff3b-40a7-8dbf-ae313cb76922" providerId="ADAL" clId="{BE8B3A3B-922B-6C40-96B7-5712272C8539}" dt="2021-10-04T05:26:39.373" v="3541" actId="26606"/>
          <ac:spMkLst>
            <pc:docMk/>
            <pc:sldMk cId="1615140398" sldId="263"/>
            <ac:spMk id="35" creationId="{1382A32C-5B0C-4B1C-A074-76C6DBCC9F87}"/>
          </ac:spMkLst>
        </pc:spChg>
        <pc:spChg chg="add del">
          <ac:chgData name="Scott Rossi" userId="58c8c6a0-ff3b-40a7-8dbf-ae313cb76922" providerId="ADAL" clId="{BE8B3A3B-922B-6C40-96B7-5712272C8539}" dt="2021-10-04T05:26:41.972" v="3543" actId="26606"/>
          <ac:spMkLst>
            <pc:docMk/>
            <pc:sldMk cId="1615140398" sldId="263"/>
            <ac:spMk id="37" creationId="{743AA782-23D1-4521-8CAD-47662984AA08}"/>
          </ac:spMkLst>
        </pc:spChg>
        <pc:spChg chg="add del">
          <ac:chgData name="Scott Rossi" userId="58c8c6a0-ff3b-40a7-8dbf-ae313cb76922" providerId="ADAL" clId="{BE8B3A3B-922B-6C40-96B7-5712272C8539}" dt="2021-10-04T05:26:41.972" v="3543" actId="26606"/>
          <ac:spMkLst>
            <pc:docMk/>
            <pc:sldMk cId="1615140398" sldId="263"/>
            <ac:spMk id="38" creationId="{71877DBC-BB60-40F0-AC93-2ACDBAAE60CE}"/>
          </ac:spMkLst>
        </pc:spChg>
        <pc:spChg chg="add del">
          <ac:chgData name="Scott Rossi" userId="58c8c6a0-ff3b-40a7-8dbf-ae313cb76922" providerId="ADAL" clId="{BE8B3A3B-922B-6C40-96B7-5712272C8539}" dt="2021-10-04T05:26:46.528" v="3545" actId="26606"/>
          <ac:spMkLst>
            <pc:docMk/>
            <pc:sldMk cId="1615140398" sldId="263"/>
            <ac:spMk id="40" creationId="{D2854001-B4AF-4E18-9D2E-33E37F97A82D}"/>
          </ac:spMkLst>
        </pc:spChg>
        <pc:spChg chg="add del">
          <ac:chgData name="Scott Rossi" userId="58c8c6a0-ff3b-40a7-8dbf-ae313cb76922" providerId="ADAL" clId="{BE8B3A3B-922B-6C40-96B7-5712272C8539}" dt="2021-10-04T05:26:46.528" v="3545" actId="26606"/>
          <ac:spMkLst>
            <pc:docMk/>
            <pc:sldMk cId="1615140398" sldId="263"/>
            <ac:spMk id="41" creationId="{8AEA628B-C8FF-4D0B-B111-F101F580B15D}"/>
          </ac:spMkLst>
        </pc:spChg>
        <pc:spChg chg="add del">
          <ac:chgData name="Scott Rossi" userId="58c8c6a0-ff3b-40a7-8dbf-ae313cb76922" providerId="ADAL" clId="{BE8B3A3B-922B-6C40-96B7-5712272C8539}" dt="2021-10-04T05:26:46.528" v="3545" actId="26606"/>
          <ac:spMkLst>
            <pc:docMk/>
            <pc:sldMk cId="1615140398" sldId="263"/>
            <ac:spMk id="42" creationId="{42663BD0-064C-40FC-A331-F49FCA9536AA}"/>
          </ac:spMkLst>
        </pc:spChg>
        <pc:spChg chg="add del">
          <ac:chgData name="Scott Rossi" userId="58c8c6a0-ff3b-40a7-8dbf-ae313cb76922" providerId="ADAL" clId="{BE8B3A3B-922B-6C40-96B7-5712272C8539}" dt="2021-10-04T05:26:50.705" v="3547" actId="26606"/>
          <ac:spMkLst>
            <pc:docMk/>
            <pc:sldMk cId="1615140398" sldId="263"/>
            <ac:spMk id="44" creationId="{73DE2CFE-42F2-48F0-8706-5264E012B10C}"/>
          </ac:spMkLst>
        </pc:spChg>
        <pc:spChg chg="add del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46" creationId="{3EAF38DC-B069-4F74-89ED-92C7579C3D26}"/>
          </ac:spMkLst>
        </pc:spChg>
        <pc:spChg chg="add del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47" creationId="{83549E37-C86B-4401-90BD-D8BF83859F14}"/>
          </ac:spMkLst>
        </pc:spChg>
        <pc:spChg chg="add del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48" creationId="{8A17784E-76D8-4521-A77D-0D2EBB923004}"/>
          </ac:spMkLst>
        </pc:spChg>
        <pc:spChg chg="add del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49" creationId="{7A0CBFF4-EA32-4FE2-BA6B-8F3A6E6ED144}"/>
          </ac:spMkLst>
        </pc:spChg>
        <pc:spChg chg="add del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50" creationId="{FC8D5885-2804-4D3C-BE31-902E4D3279B0}"/>
          </ac:spMkLst>
        </pc:spChg>
        <pc:spChg chg="add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55" creationId="{743AA782-23D1-4521-8CAD-47662984AA08}"/>
          </ac:spMkLst>
        </pc:spChg>
        <pc:spChg chg="add">
          <ac:chgData name="Scott Rossi" userId="58c8c6a0-ff3b-40a7-8dbf-ae313cb76922" providerId="ADAL" clId="{BE8B3A3B-922B-6C40-96B7-5712272C8539}" dt="2021-10-04T05:27:14.196" v="3551" actId="26606"/>
          <ac:spMkLst>
            <pc:docMk/>
            <pc:sldMk cId="1615140398" sldId="263"/>
            <ac:spMk id="57" creationId="{71877DBC-BB60-40F0-AC93-2ACDBAAE60CE}"/>
          </ac:spMkLst>
        </pc:spChg>
        <pc:grpChg chg="add del">
          <ac:chgData name="Scott Rossi" userId="58c8c6a0-ff3b-40a7-8dbf-ae313cb76922" providerId="ADAL" clId="{BE8B3A3B-922B-6C40-96B7-5712272C8539}" dt="2021-10-04T05:26:39.373" v="3541" actId="26606"/>
          <ac:grpSpMkLst>
            <pc:docMk/>
            <pc:sldMk cId="1615140398" sldId="263"/>
            <ac:grpSpMk id="31" creationId="{A9270323-9616-4384-857D-E86B78272EFE}"/>
          </ac:grpSpMkLst>
        </pc:grpChg>
        <pc:graphicFrameChg chg="add del">
          <ac:chgData name="Scott Rossi" userId="58c8c6a0-ff3b-40a7-8dbf-ae313cb76922" providerId="ADAL" clId="{BE8B3A3B-922B-6C40-96B7-5712272C8539}" dt="2021-10-04T23:34:26.413" v="4104" actId="26606"/>
          <ac:graphicFrameMkLst>
            <pc:docMk/>
            <pc:sldMk cId="1615140398" sldId="263"/>
            <ac:graphicFrameMk id="59" creationId="{A6497138-BD2B-4252-A921-BE7F1EFAE765}"/>
          </ac:graphicFrameMkLst>
        </pc:graphicFrameChg>
        <pc:graphicFrameChg chg="add del">
          <ac:chgData name="Scott Rossi" userId="58c8c6a0-ff3b-40a7-8dbf-ae313cb76922" providerId="ADAL" clId="{BE8B3A3B-922B-6C40-96B7-5712272C8539}" dt="2021-10-04T23:34:36.516" v="4106" actId="26606"/>
          <ac:graphicFrameMkLst>
            <pc:docMk/>
            <pc:sldMk cId="1615140398" sldId="263"/>
            <ac:graphicFrameMk id="61" creationId="{0F628AC5-4AF1-4BB0-810F-E36B6BD987FE}"/>
          </ac:graphicFrameMkLst>
        </pc:graphicFrameChg>
        <pc:graphicFrameChg chg="add del">
          <ac:chgData name="Scott Rossi" userId="58c8c6a0-ff3b-40a7-8dbf-ae313cb76922" providerId="ADAL" clId="{BE8B3A3B-922B-6C40-96B7-5712272C8539}" dt="2021-10-04T23:34:37.600" v="4108" actId="26606"/>
          <ac:graphicFrameMkLst>
            <pc:docMk/>
            <pc:sldMk cId="1615140398" sldId="263"/>
            <ac:graphicFrameMk id="63" creationId="{A6497138-BD2B-4252-A921-BE7F1EFAE765}"/>
          </ac:graphicFrameMkLst>
        </pc:graphicFrameChg>
        <pc:graphicFrameChg chg="add del">
          <ac:chgData name="Scott Rossi" userId="58c8c6a0-ff3b-40a7-8dbf-ae313cb76922" providerId="ADAL" clId="{BE8B3A3B-922B-6C40-96B7-5712272C8539}" dt="2021-10-04T23:34:41.026" v="4110" actId="26606"/>
          <ac:graphicFrameMkLst>
            <pc:docMk/>
            <pc:sldMk cId="1615140398" sldId="263"/>
            <ac:graphicFrameMk id="65" creationId="{B1E445C4-F266-4D0F-9237-B1102E542A33}"/>
          </ac:graphicFrameMkLst>
        </pc:graphicFrameChg>
        <pc:graphicFrameChg chg="add del">
          <ac:chgData name="Scott Rossi" userId="58c8c6a0-ff3b-40a7-8dbf-ae313cb76922" providerId="ADAL" clId="{BE8B3A3B-922B-6C40-96B7-5712272C8539}" dt="2021-10-04T23:34:43.571" v="4112" actId="26606"/>
          <ac:graphicFrameMkLst>
            <pc:docMk/>
            <pc:sldMk cId="1615140398" sldId="263"/>
            <ac:graphicFrameMk id="67" creationId="{0F628AC5-4AF1-4BB0-810F-E36B6BD987FE}"/>
          </ac:graphicFrameMkLst>
        </pc:graphicFrameChg>
        <pc:graphicFrameChg chg="add del">
          <ac:chgData name="Scott Rossi" userId="58c8c6a0-ff3b-40a7-8dbf-ae313cb76922" providerId="ADAL" clId="{BE8B3A3B-922B-6C40-96B7-5712272C8539}" dt="2021-10-04T23:34:46.371" v="4114" actId="26606"/>
          <ac:graphicFrameMkLst>
            <pc:docMk/>
            <pc:sldMk cId="1615140398" sldId="263"/>
            <ac:graphicFrameMk id="69" creationId="{A6497138-BD2B-4252-A921-BE7F1EFAE765}"/>
          </ac:graphicFrameMkLst>
        </pc:graphicFrameChg>
        <pc:graphicFrameChg chg="add mod">
          <ac:chgData name="Scott Rossi" userId="58c8c6a0-ff3b-40a7-8dbf-ae313cb76922" providerId="ADAL" clId="{BE8B3A3B-922B-6C40-96B7-5712272C8539}" dt="2021-10-04T23:35:08.029" v="4118" actId="20577"/>
          <ac:graphicFrameMkLst>
            <pc:docMk/>
            <pc:sldMk cId="1615140398" sldId="263"/>
            <ac:graphicFrameMk id="71" creationId="{0F628AC5-4AF1-4BB0-810F-E36B6BD987FE}"/>
          </ac:graphicFrameMkLst>
        </pc:graphicFrameChg>
        <pc:picChg chg="mod ord">
          <ac:chgData name="Scott Rossi" userId="58c8c6a0-ff3b-40a7-8dbf-ae313cb76922" providerId="ADAL" clId="{BE8B3A3B-922B-6C40-96B7-5712272C8539}" dt="2021-10-04T05:27:14.196" v="3551" actId="26606"/>
          <ac:picMkLst>
            <pc:docMk/>
            <pc:sldMk cId="1615140398" sldId="263"/>
            <ac:picMk id="4" creationId="{5AC7D4D7-6A33-C247-9660-A797C06B4E10}"/>
          </ac:picMkLst>
        </pc:picChg>
      </pc:sldChg>
      <pc:sldChg chg="addSp delSp modSp mod setBg">
        <pc:chgData name="Scott Rossi" userId="58c8c6a0-ff3b-40a7-8dbf-ae313cb76922" providerId="ADAL" clId="{BE8B3A3B-922B-6C40-96B7-5712272C8539}" dt="2021-10-04T22:28:47.788" v="3633" actId="20577"/>
        <pc:sldMkLst>
          <pc:docMk/>
          <pc:sldMk cId="1157976194" sldId="264"/>
        </pc:sldMkLst>
        <pc:spChg chg="mod">
          <ac:chgData name="Scott Rossi" userId="58c8c6a0-ff3b-40a7-8dbf-ae313cb76922" providerId="ADAL" clId="{BE8B3A3B-922B-6C40-96B7-5712272C8539}" dt="2021-10-04T05:25:23.473" v="3526" actId="26606"/>
          <ac:spMkLst>
            <pc:docMk/>
            <pc:sldMk cId="1157976194" sldId="264"/>
            <ac:spMk id="2" creationId="{8EDEAE0D-A22C-134E-8653-2196D92664E3}"/>
          </ac:spMkLst>
        </pc:spChg>
        <pc:spChg chg="mod ord">
          <ac:chgData name="Scott Rossi" userId="58c8c6a0-ff3b-40a7-8dbf-ae313cb76922" providerId="ADAL" clId="{BE8B3A3B-922B-6C40-96B7-5712272C8539}" dt="2021-10-04T22:28:47.788" v="3633" actId="20577"/>
          <ac:spMkLst>
            <pc:docMk/>
            <pc:sldMk cId="1157976194" sldId="264"/>
            <ac:spMk id="3" creationId="{1785B62D-AEF6-8D4C-A14C-577D72155DAB}"/>
          </ac:spMkLst>
        </pc:spChg>
        <pc:spChg chg="add del">
          <ac:chgData name="Scott Rossi" userId="58c8c6a0-ff3b-40a7-8dbf-ae313cb76922" providerId="ADAL" clId="{BE8B3A3B-922B-6C40-96B7-5712272C8539}" dt="2021-10-04T05:24:33.176" v="3509" actId="26606"/>
          <ac:spMkLst>
            <pc:docMk/>
            <pc:sldMk cId="1157976194" sldId="264"/>
            <ac:spMk id="11" creationId="{CEF6118E-44FB-4509-B4D9-129052E4C6EE}"/>
          </ac:spMkLst>
        </pc:spChg>
        <pc:spChg chg="add del">
          <ac:chgData name="Scott Rossi" userId="58c8c6a0-ff3b-40a7-8dbf-ae313cb76922" providerId="ADAL" clId="{BE8B3A3B-922B-6C40-96B7-5712272C8539}" dt="2021-10-04T05:24:46.190" v="3515" actId="26606"/>
          <ac:spMkLst>
            <pc:docMk/>
            <pc:sldMk cId="1157976194" sldId="264"/>
            <ac:spMk id="15" creationId="{39D6C490-0229-4573-9696-B73E5B3A9C33}"/>
          </ac:spMkLst>
        </pc:spChg>
        <pc:spChg chg="add del">
          <ac:chgData name="Scott Rossi" userId="58c8c6a0-ff3b-40a7-8dbf-ae313cb76922" providerId="ADAL" clId="{BE8B3A3B-922B-6C40-96B7-5712272C8539}" dt="2021-10-04T05:24:36.889" v="3511" actId="26606"/>
          <ac:spMkLst>
            <pc:docMk/>
            <pc:sldMk cId="1157976194" sldId="264"/>
            <ac:spMk id="16" creationId="{AAAE94E3-A7DB-4868-B1E3-E49703488BBC}"/>
          </ac:spMkLst>
        </pc:spChg>
        <pc:spChg chg="add del">
          <ac:chgData name="Scott Rossi" userId="58c8c6a0-ff3b-40a7-8dbf-ae313cb76922" providerId="ADAL" clId="{BE8B3A3B-922B-6C40-96B7-5712272C8539}" dt="2021-10-04T05:24:36.889" v="3511" actId="26606"/>
          <ac:spMkLst>
            <pc:docMk/>
            <pc:sldMk cId="1157976194" sldId="264"/>
            <ac:spMk id="17" creationId="{3873B707-463F-40B0-8227-E8CC6C67EB25}"/>
          </ac:spMkLst>
        </pc:spChg>
        <pc:spChg chg="add del">
          <ac:chgData name="Scott Rossi" userId="58c8c6a0-ff3b-40a7-8dbf-ae313cb76922" providerId="ADAL" clId="{BE8B3A3B-922B-6C40-96B7-5712272C8539}" dt="2021-10-04T05:24:36.889" v="3511" actId="26606"/>
          <ac:spMkLst>
            <pc:docMk/>
            <pc:sldMk cId="1157976194" sldId="264"/>
            <ac:spMk id="19" creationId="{C13237C8-E62C-4F0D-A318-BD6FB6C2D138}"/>
          </ac:spMkLst>
        </pc:spChg>
        <pc:spChg chg="add del">
          <ac:chgData name="Scott Rossi" userId="58c8c6a0-ff3b-40a7-8dbf-ae313cb76922" providerId="ADAL" clId="{BE8B3A3B-922B-6C40-96B7-5712272C8539}" dt="2021-10-04T05:24:36.889" v="3511" actId="26606"/>
          <ac:spMkLst>
            <pc:docMk/>
            <pc:sldMk cId="1157976194" sldId="264"/>
            <ac:spMk id="21" creationId="{19C9EAEA-39D0-4B0E-A0EB-51E7B26740B1}"/>
          </ac:spMkLst>
        </pc:spChg>
        <pc:spChg chg="add del">
          <ac:chgData name="Scott Rossi" userId="58c8c6a0-ff3b-40a7-8dbf-ae313cb76922" providerId="ADAL" clId="{BE8B3A3B-922B-6C40-96B7-5712272C8539}" dt="2021-10-04T05:24:36.889" v="3511" actId="26606"/>
          <ac:spMkLst>
            <pc:docMk/>
            <pc:sldMk cId="1157976194" sldId="264"/>
            <ac:spMk id="23" creationId="{8CB5D2D7-DF65-4E86-BFBA-FFB9B5ACEB64}"/>
          </ac:spMkLst>
        </pc:spChg>
        <pc:spChg chg="add del">
          <ac:chgData name="Scott Rossi" userId="58c8c6a0-ff3b-40a7-8dbf-ae313cb76922" providerId="ADAL" clId="{BE8B3A3B-922B-6C40-96B7-5712272C8539}" dt="2021-10-04T05:24:42.724" v="3513" actId="26606"/>
          <ac:spMkLst>
            <pc:docMk/>
            <pc:sldMk cId="1157976194" sldId="264"/>
            <ac:spMk id="25" creationId="{A98BC887-4916-4227-9F48-3B078D238FAF}"/>
          </ac:spMkLst>
        </pc:spChg>
        <pc:spChg chg="add del">
          <ac:chgData name="Scott Rossi" userId="58c8c6a0-ff3b-40a7-8dbf-ae313cb76922" providerId="ADAL" clId="{BE8B3A3B-922B-6C40-96B7-5712272C8539}" dt="2021-10-04T05:24:42.724" v="3513" actId="26606"/>
          <ac:spMkLst>
            <pc:docMk/>
            <pc:sldMk cId="1157976194" sldId="264"/>
            <ac:spMk id="26" creationId="{1AD6DCFA-0E71-4650-A5E4-3C20E73EB6C9}"/>
          </ac:spMkLst>
        </pc:spChg>
        <pc:spChg chg="add del">
          <ac:chgData name="Scott Rossi" userId="58c8c6a0-ff3b-40a7-8dbf-ae313cb76922" providerId="ADAL" clId="{BE8B3A3B-922B-6C40-96B7-5712272C8539}" dt="2021-10-04T05:24:46.190" v="3515" actId="26606"/>
          <ac:spMkLst>
            <pc:docMk/>
            <pc:sldMk cId="1157976194" sldId="264"/>
            <ac:spMk id="28" creationId="{C95B82D5-A8BB-45BF-BED8-C7B206892100}"/>
          </ac:spMkLst>
        </pc:spChg>
        <pc:spChg chg="add del">
          <ac:chgData name="Scott Rossi" userId="58c8c6a0-ff3b-40a7-8dbf-ae313cb76922" providerId="ADAL" clId="{BE8B3A3B-922B-6C40-96B7-5712272C8539}" dt="2021-10-04T05:24:46.190" v="3515" actId="26606"/>
          <ac:spMkLst>
            <pc:docMk/>
            <pc:sldMk cId="1157976194" sldId="264"/>
            <ac:spMk id="29" creationId="{296C61EC-FBF4-4216-BE67-6C864D30A01C}"/>
          </ac:spMkLst>
        </pc:spChg>
        <pc:spChg chg="add del">
          <ac:chgData name="Scott Rossi" userId="58c8c6a0-ff3b-40a7-8dbf-ae313cb76922" providerId="ADAL" clId="{BE8B3A3B-922B-6C40-96B7-5712272C8539}" dt="2021-10-04T05:25:04.599" v="3517" actId="26606"/>
          <ac:spMkLst>
            <pc:docMk/>
            <pc:sldMk cId="1157976194" sldId="264"/>
            <ac:spMk id="31" creationId="{99F1FFA9-D672-408C-9220-ADEEC6ABDD09}"/>
          </ac:spMkLst>
        </pc:spChg>
        <pc:spChg chg="add del">
          <ac:chgData name="Scott Rossi" userId="58c8c6a0-ff3b-40a7-8dbf-ae313cb76922" providerId="ADAL" clId="{BE8B3A3B-922B-6C40-96B7-5712272C8539}" dt="2021-10-04T05:25:10.796" v="3519" actId="26606"/>
          <ac:spMkLst>
            <pc:docMk/>
            <pc:sldMk cId="1157976194" sldId="264"/>
            <ac:spMk id="33" creationId="{CEF6118E-44FB-4509-B4D9-129052E4C6EE}"/>
          </ac:spMkLst>
        </pc:spChg>
        <pc:spChg chg="add del">
          <ac:chgData name="Scott Rossi" userId="58c8c6a0-ff3b-40a7-8dbf-ae313cb76922" providerId="ADAL" clId="{BE8B3A3B-922B-6C40-96B7-5712272C8539}" dt="2021-10-04T05:25:17.885" v="3521" actId="26606"/>
          <ac:spMkLst>
            <pc:docMk/>
            <pc:sldMk cId="1157976194" sldId="264"/>
            <ac:spMk id="35" creationId="{6ECA6DCB-B7E1-40A9-9524-540C6DA40B1B}"/>
          </ac:spMkLst>
        </pc:spChg>
        <pc:spChg chg="add del">
          <ac:chgData name="Scott Rossi" userId="58c8c6a0-ff3b-40a7-8dbf-ae313cb76922" providerId="ADAL" clId="{BE8B3A3B-922B-6C40-96B7-5712272C8539}" dt="2021-10-04T05:25:17.885" v="3521" actId="26606"/>
          <ac:spMkLst>
            <pc:docMk/>
            <pc:sldMk cId="1157976194" sldId="264"/>
            <ac:spMk id="38" creationId="{3873B707-463F-40B0-8227-E8CC6C67EB25}"/>
          </ac:spMkLst>
        </pc:spChg>
        <pc:spChg chg="add del">
          <ac:chgData name="Scott Rossi" userId="58c8c6a0-ff3b-40a7-8dbf-ae313cb76922" providerId="ADAL" clId="{BE8B3A3B-922B-6C40-96B7-5712272C8539}" dt="2021-10-04T05:25:17.885" v="3521" actId="26606"/>
          <ac:spMkLst>
            <pc:docMk/>
            <pc:sldMk cId="1157976194" sldId="264"/>
            <ac:spMk id="39" creationId="{C13237C8-E62C-4F0D-A318-BD6FB6C2D138}"/>
          </ac:spMkLst>
        </pc:spChg>
        <pc:spChg chg="add del">
          <ac:chgData name="Scott Rossi" userId="58c8c6a0-ff3b-40a7-8dbf-ae313cb76922" providerId="ADAL" clId="{BE8B3A3B-922B-6C40-96B7-5712272C8539}" dt="2021-10-04T05:25:17.885" v="3521" actId="26606"/>
          <ac:spMkLst>
            <pc:docMk/>
            <pc:sldMk cId="1157976194" sldId="264"/>
            <ac:spMk id="40" creationId="{19C9EAEA-39D0-4B0E-A0EB-51E7B26740B1}"/>
          </ac:spMkLst>
        </pc:spChg>
        <pc:spChg chg="add del">
          <ac:chgData name="Scott Rossi" userId="58c8c6a0-ff3b-40a7-8dbf-ae313cb76922" providerId="ADAL" clId="{BE8B3A3B-922B-6C40-96B7-5712272C8539}" dt="2021-10-04T05:25:17.885" v="3521" actId="26606"/>
          <ac:spMkLst>
            <pc:docMk/>
            <pc:sldMk cId="1157976194" sldId="264"/>
            <ac:spMk id="41" creationId="{8CB5D2D7-DF65-4E86-BFBA-FFB9B5ACEB64}"/>
          </ac:spMkLst>
        </pc:spChg>
        <pc:spChg chg="add del">
          <ac:chgData name="Scott Rossi" userId="58c8c6a0-ff3b-40a7-8dbf-ae313cb76922" providerId="ADAL" clId="{BE8B3A3B-922B-6C40-96B7-5712272C8539}" dt="2021-10-04T05:25:21.246" v="3523" actId="26606"/>
          <ac:spMkLst>
            <pc:docMk/>
            <pc:sldMk cId="1157976194" sldId="264"/>
            <ac:spMk id="43" creationId="{AAAE94E3-A7DB-4868-B1E3-E49703488BBC}"/>
          </ac:spMkLst>
        </pc:spChg>
        <pc:spChg chg="add del">
          <ac:chgData name="Scott Rossi" userId="58c8c6a0-ff3b-40a7-8dbf-ae313cb76922" providerId="ADAL" clId="{BE8B3A3B-922B-6C40-96B7-5712272C8539}" dt="2021-10-04T05:25:21.246" v="3523" actId="26606"/>
          <ac:spMkLst>
            <pc:docMk/>
            <pc:sldMk cId="1157976194" sldId="264"/>
            <ac:spMk id="47" creationId="{3873B707-463F-40B0-8227-E8CC6C67EB25}"/>
          </ac:spMkLst>
        </pc:spChg>
        <pc:spChg chg="add del">
          <ac:chgData name="Scott Rossi" userId="58c8c6a0-ff3b-40a7-8dbf-ae313cb76922" providerId="ADAL" clId="{BE8B3A3B-922B-6C40-96B7-5712272C8539}" dt="2021-10-04T05:25:21.246" v="3523" actId="26606"/>
          <ac:spMkLst>
            <pc:docMk/>
            <pc:sldMk cId="1157976194" sldId="264"/>
            <ac:spMk id="48" creationId="{C13237C8-E62C-4F0D-A318-BD6FB6C2D138}"/>
          </ac:spMkLst>
        </pc:spChg>
        <pc:spChg chg="add del">
          <ac:chgData name="Scott Rossi" userId="58c8c6a0-ff3b-40a7-8dbf-ae313cb76922" providerId="ADAL" clId="{BE8B3A3B-922B-6C40-96B7-5712272C8539}" dt="2021-10-04T05:25:21.246" v="3523" actId="26606"/>
          <ac:spMkLst>
            <pc:docMk/>
            <pc:sldMk cId="1157976194" sldId="264"/>
            <ac:spMk id="49" creationId="{19C9EAEA-39D0-4B0E-A0EB-51E7B26740B1}"/>
          </ac:spMkLst>
        </pc:spChg>
        <pc:spChg chg="add del">
          <ac:chgData name="Scott Rossi" userId="58c8c6a0-ff3b-40a7-8dbf-ae313cb76922" providerId="ADAL" clId="{BE8B3A3B-922B-6C40-96B7-5712272C8539}" dt="2021-10-04T05:25:21.246" v="3523" actId="26606"/>
          <ac:spMkLst>
            <pc:docMk/>
            <pc:sldMk cId="1157976194" sldId="264"/>
            <ac:spMk id="50" creationId="{8CB5D2D7-DF65-4E86-BFBA-FFB9B5ACEB64}"/>
          </ac:spMkLst>
        </pc:spChg>
        <pc:spChg chg="add del">
          <ac:chgData name="Scott Rossi" userId="58c8c6a0-ff3b-40a7-8dbf-ae313cb76922" providerId="ADAL" clId="{BE8B3A3B-922B-6C40-96B7-5712272C8539}" dt="2021-10-04T05:25:23.461" v="3525" actId="26606"/>
          <ac:spMkLst>
            <pc:docMk/>
            <pc:sldMk cId="1157976194" sldId="264"/>
            <ac:spMk id="52" creationId="{6ECA6DCB-B7E1-40A9-9524-540C6DA40B1B}"/>
          </ac:spMkLst>
        </pc:spChg>
        <pc:spChg chg="add del">
          <ac:chgData name="Scott Rossi" userId="58c8c6a0-ff3b-40a7-8dbf-ae313cb76922" providerId="ADAL" clId="{BE8B3A3B-922B-6C40-96B7-5712272C8539}" dt="2021-10-04T05:25:23.461" v="3525" actId="26606"/>
          <ac:spMkLst>
            <pc:docMk/>
            <pc:sldMk cId="1157976194" sldId="264"/>
            <ac:spMk id="55" creationId="{3873B707-463F-40B0-8227-E8CC6C67EB25}"/>
          </ac:spMkLst>
        </pc:spChg>
        <pc:spChg chg="add del">
          <ac:chgData name="Scott Rossi" userId="58c8c6a0-ff3b-40a7-8dbf-ae313cb76922" providerId="ADAL" clId="{BE8B3A3B-922B-6C40-96B7-5712272C8539}" dt="2021-10-04T05:25:23.461" v="3525" actId="26606"/>
          <ac:spMkLst>
            <pc:docMk/>
            <pc:sldMk cId="1157976194" sldId="264"/>
            <ac:spMk id="56" creationId="{C13237C8-E62C-4F0D-A318-BD6FB6C2D138}"/>
          </ac:spMkLst>
        </pc:spChg>
        <pc:spChg chg="add del">
          <ac:chgData name="Scott Rossi" userId="58c8c6a0-ff3b-40a7-8dbf-ae313cb76922" providerId="ADAL" clId="{BE8B3A3B-922B-6C40-96B7-5712272C8539}" dt="2021-10-04T05:25:23.461" v="3525" actId="26606"/>
          <ac:spMkLst>
            <pc:docMk/>
            <pc:sldMk cId="1157976194" sldId="264"/>
            <ac:spMk id="57" creationId="{19C9EAEA-39D0-4B0E-A0EB-51E7B26740B1}"/>
          </ac:spMkLst>
        </pc:spChg>
        <pc:spChg chg="add del">
          <ac:chgData name="Scott Rossi" userId="58c8c6a0-ff3b-40a7-8dbf-ae313cb76922" providerId="ADAL" clId="{BE8B3A3B-922B-6C40-96B7-5712272C8539}" dt="2021-10-04T05:25:23.461" v="3525" actId="26606"/>
          <ac:spMkLst>
            <pc:docMk/>
            <pc:sldMk cId="1157976194" sldId="264"/>
            <ac:spMk id="58" creationId="{8CB5D2D7-DF65-4E86-BFBA-FFB9B5ACEB64}"/>
          </ac:spMkLst>
        </pc:spChg>
        <pc:spChg chg="add">
          <ac:chgData name="Scott Rossi" userId="58c8c6a0-ff3b-40a7-8dbf-ae313cb76922" providerId="ADAL" clId="{BE8B3A3B-922B-6C40-96B7-5712272C8539}" dt="2021-10-04T05:25:23.473" v="3526" actId="26606"/>
          <ac:spMkLst>
            <pc:docMk/>
            <pc:sldMk cId="1157976194" sldId="264"/>
            <ac:spMk id="60" creationId="{AAAE94E3-A7DB-4868-B1E3-E49703488BBC}"/>
          </ac:spMkLst>
        </pc:spChg>
        <pc:spChg chg="add">
          <ac:chgData name="Scott Rossi" userId="58c8c6a0-ff3b-40a7-8dbf-ae313cb76922" providerId="ADAL" clId="{BE8B3A3B-922B-6C40-96B7-5712272C8539}" dt="2021-10-04T05:25:23.473" v="3526" actId="26606"/>
          <ac:spMkLst>
            <pc:docMk/>
            <pc:sldMk cId="1157976194" sldId="264"/>
            <ac:spMk id="64" creationId="{3873B707-463F-40B0-8227-E8CC6C67EB25}"/>
          </ac:spMkLst>
        </pc:spChg>
        <pc:spChg chg="add">
          <ac:chgData name="Scott Rossi" userId="58c8c6a0-ff3b-40a7-8dbf-ae313cb76922" providerId="ADAL" clId="{BE8B3A3B-922B-6C40-96B7-5712272C8539}" dt="2021-10-04T05:25:23.473" v="3526" actId="26606"/>
          <ac:spMkLst>
            <pc:docMk/>
            <pc:sldMk cId="1157976194" sldId="264"/>
            <ac:spMk id="65" creationId="{C13237C8-E62C-4F0D-A318-BD6FB6C2D138}"/>
          </ac:spMkLst>
        </pc:spChg>
        <pc:spChg chg="add">
          <ac:chgData name="Scott Rossi" userId="58c8c6a0-ff3b-40a7-8dbf-ae313cb76922" providerId="ADAL" clId="{BE8B3A3B-922B-6C40-96B7-5712272C8539}" dt="2021-10-04T05:25:23.473" v="3526" actId="26606"/>
          <ac:spMkLst>
            <pc:docMk/>
            <pc:sldMk cId="1157976194" sldId="264"/>
            <ac:spMk id="66" creationId="{19C9EAEA-39D0-4B0E-A0EB-51E7B26740B1}"/>
          </ac:spMkLst>
        </pc:spChg>
        <pc:spChg chg="add">
          <ac:chgData name="Scott Rossi" userId="58c8c6a0-ff3b-40a7-8dbf-ae313cb76922" providerId="ADAL" clId="{BE8B3A3B-922B-6C40-96B7-5712272C8539}" dt="2021-10-04T05:25:23.473" v="3526" actId="26606"/>
          <ac:spMkLst>
            <pc:docMk/>
            <pc:sldMk cId="1157976194" sldId="264"/>
            <ac:spMk id="67" creationId="{8CB5D2D7-DF65-4E86-BFBA-FFB9B5ACEB64}"/>
          </ac:spMkLst>
        </pc:spChg>
        <pc:grpChg chg="add del">
          <ac:chgData name="Scott Rossi" userId="58c8c6a0-ff3b-40a7-8dbf-ae313cb76922" providerId="ADAL" clId="{BE8B3A3B-922B-6C40-96B7-5712272C8539}" dt="2021-10-04T05:24:36.889" v="3511" actId="26606"/>
          <ac:grpSpMkLst>
            <pc:docMk/>
            <pc:sldMk cId="1157976194" sldId="264"/>
            <ac:grpSpMk id="13" creationId="{1DE889C7-FAD6-4397-98E2-05D503484459}"/>
          </ac:grpSpMkLst>
        </pc:grpChg>
        <pc:grpChg chg="add del">
          <ac:chgData name="Scott Rossi" userId="58c8c6a0-ff3b-40a7-8dbf-ae313cb76922" providerId="ADAL" clId="{BE8B3A3B-922B-6C40-96B7-5712272C8539}" dt="2021-10-04T05:25:17.885" v="3521" actId="26606"/>
          <ac:grpSpMkLst>
            <pc:docMk/>
            <pc:sldMk cId="1157976194" sldId="264"/>
            <ac:grpSpMk id="36" creationId="{1DE889C7-FAD6-4397-98E2-05D503484459}"/>
          </ac:grpSpMkLst>
        </pc:grpChg>
        <pc:grpChg chg="add del">
          <ac:chgData name="Scott Rossi" userId="58c8c6a0-ff3b-40a7-8dbf-ae313cb76922" providerId="ADAL" clId="{BE8B3A3B-922B-6C40-96B7-5712272C8539}" dt="2021-10-04T05:25:21.246" v="3523" actId="26606"/>
          <ac:grpSpMkLst>
            <pc:docMk/>
            <pc:sldMk cId="1157976194" sldId="264"/>
            <ac:grpSpMk id="44" creationId="{1DE889C7-FAD6-4397-98E2-05D503484459}"/>
          </ac:grpSpMkLst>
        </pc:grpChg>
        <pc:grpChg chg="add del">
          <ac:chgData name="Scott Rossi" userId="58c8c6a0-ff3b-40a7-8dbf-ae313cb76922" providerId="ADAL" clId="{BE8B3A3B-922B-6C40-96B7-5712272C8539}" dt="2021-10-04T05:25:23.461" v="3525" actId="26606"/>
          <ac:grpSpMkLst>
            <pc:docMk/>
            <pc:sldMk cId="1157976194" sldId="264"/>
            <ac:grpSpMk id="53" creationId="{1DE889C7-FAD6-4397-98E2-05D503484459}"/>
          </ac:grpSpMkLst>
        </pc:grpChg>
        <pc:grpChg chg="add">
          <ac:chgData name="Scott Rossi" userId="58c8c6a0-ff3b-40a7-8dbf-ae313cb76922" providerId="ADAL" clId="{BE8B3A3B-922B-6C40-96B7-5712272C8539}" dt="2021-10-04T05:25:23.473" v="3526" actId="26606"/>
          <ac:grpSpMkLst>
            <pc:docMk/>
            <pc:sldMk cId="1157976194" sldId="264"/>
            <ac:grpSpMk id="61" creationId="{1DE889C7-FAD6-4397-98E2-05D503484459}"/>
          </ac:grpSpMkLst>
        </pc:grpChg>
        <pc:picChg chg="mod ord">
          <ac:chgData name="Scott Rossi" userId="58c8c6a0-ff3b-40a7-8dbf-ae313cb76922" providerId="ADAL" clId="{BE8B3A3B-922B-6C40-96B7-5712272C8539}" dt="2021-10-04T05:25:23.473" v="3526" actId="26606"/>
          <ac:picMkLst>
            <pc:docMk/>
            <pc:sldMk cId="1157976194" sldId="264"/>
            <ac:picMk id="5" creationId="{DEB414F3-D4E9-A54F-BADB-549F1D36E0E4}"/>
          </ac:picMkLst>
        </pc:picChg>
        <pc:picChg chg="add mod">
          <ac:chgData name="Scott Rossi" userId="58c8c6a0-ff3b-40a7-8dbf-ae313cb76922" providerId="ADAL" clId="{BE8B3A3B-922B-6C40-96B7-5712272C8539}" dt="2021-10-04T05:25:23.473" v="3526" actId="26606"/>
          <ac:picMkLst>
            <pc:docMk/>
            <pc:sldMk cId="1157976194" sldId="264"/>
            <ac:picMk id="6" creationId="{163EA5C7-CB27-7045-95EE-F4C1B0899D66}"/>
          </ac:picMkLst>
        </pc:picChg>
      </pc:sldChg>
      <pc:sldChg chg="addSp delSp modSp new mod ord setBg modNotesTx">
        <pc:chgData name="Scott Rossi" userId="58c8c6a0-ff3b-40a7-8dbf-ae313cb76922" providerId="ADAL" clId="{BE8B3A3B-922B-6C40-96B7-5712272C8539}" dt="2021-10-04T03:54:26.790" v="1321" actId="20577"/>
        <pc:sldMkLst>
          <pc:docMk/>
          <pc:sldMk cId="4101904800" sldId="265"/>
        </pc:sldMkLst>
        <pc:spChg chg="mod ord">
          <ac:chgData name="Scott Rossi" userId="58c8c6a0-ff3b-40a7-8dbf-ae313cb76922" providerId="ADAL" clId="{BE8B3A3B-922B-6C40-96B7-5712272C8539}" dt="2021-10-04T03:42:44.924" v="1167" actId="207"/>
          <ac:spMkLst>
            <pc:docMk/>
            <pc:sldMk cId="4101904800" sldId="265"/>
            <ac:spMk id="2" creationId="{46A8390F-A4FF-9C46-84BA-0426C0E8468A}"/>
          </ac:spMkLst>
        </pc:spChg>
        <pc:spChg chg="del">
          <ac:chgData name="Scott Rossi" userId="58c8c6a0-ff3b-40a7-8dbf-ae313cb76922" providerId="ADAL" clId="{BE8B3A3B-922B-6C40-96B7-5712272C8539}" dt="2021-10-04T03:19:53.213" v="405"/>
          <ac:spMkLst>
            <pc:docMk/>
            <pc:sldMk cId="4101904800" sldId="265"/>
            <ac:spMk id="3" creationId="{E937E3F9-75BD-B14C-8AAC-23960ADDAEE4}"/>
          </ac:spMkLst>
        </pc:spChg>
        <pc:spChg chg="add mod ord">
          <ac:chgData name="Scott Rossi" userId="58c8c6a0-ff3b-40a7-8dbf-ae313cb76922" providerId="ADAL" clId="{BE8B3A3B-922B-6C40-96B7-5712272C8539}" dt="2021-10-04T03:34:13.066" v="538" actId="1076"/>
          <ac:spMkLst>
            <pc:docMk/>
            <pc:sldMk cId="4101904800" sldId="265"/>
            <ac:spMk id="6" creationId="{5516B9C3-C60C-874B-8420-4C25ACB60A6C}"/>
          </ac:spMkLst>
        </pc:spChg>
        <pc:spChg chg="add del mod">
          <ac:chgData name="Scott Rossi" userId="58c8c6a0-ff3b-40a7-8dbf-ae313cb76922" providerId="ADAL" clId="{BE8B3A3B-922B-6C40-96B7-5712272C8539}" dt="2021-10-04T03:29:46.022" v="517" actId="767"/>
          <ac:spMkLst>
            <pc:docMk/>
            <pc:sldMk cId="4101904800" sldId="265"/>
            <ac:spMk id="7" creationId="{54A39BA8-5039-2A4A-A3E8-6CC30157C31E}"/>
          </ac:spMkLst>
        </pc:spChg>
        <pc:spChg chg="add del mod">
          <ac:chgData name="Scott Rossi" userId="58c8c6a0-ff3b-40a7-8dbf-ae313cb76922" providerId="ADAL" clId="{BE8B3A3B-922B-6C40-96B7-5712272C8539}" dt="2021-10-04T03:29:46.654" v="518"/>
          <ac:spMkLst>
            <pc:docMk/>
            <pc:sldMk cId="4101904800" sldId="265"/>
            <ac:spMk id="9" creationId="{DD79A5D0-34E5-AA4A-A816-FB273B304219}"/>
          </ac:spMkLst>
        </pc:spChg>
        <pc:spChg chg="add del">
          <ac:chgData name="Scott Rossi" userId="58c8c6a0-ff3b-40a7-8dbf-ae313cb76922" providerId="ADAL" clId="{BE8B3A3B-922B-6C40-96B7-5712272C8539}" dt="2021-10-04T03:29:00.223" v="504" actId="26606"/>
          <ac:spMkLst>
            <pc:docMk/>
            <pc:sldMk cId="4101904800" sldId="265"/>
            <ac:spMk id="10" creationId="{D4771268-CB57-404A-9271-370EB28F6090}"/>
          </ac:spMkLst>
        </pc:spChg>
        <pc:spChg chg="add mod">
          <ac:chgData name="Scott Rossi" userId="58c8c6a0-ff3b-40a7-8dbf-ae313cb76922" providerId="ADAL" clId="{BE8B3A3B-922B-6C40-96B7-5712272C8539}" dt="2021-10-04T03:39:35.017" v="1010" actId="20577"/>
          <ac:spMkLst>
            <pc:docMk/>
            <pc:sldMk cId="4101904800" sldId="265"/>
            <ac:spMk id="12" creationId="{ED62DEA4-52A6-FC47-8073-4B2F5FA64B14}"/>
          </ac:spMkLst>
        </pc:spChg>
        <pc:spChg chg="add mod">
          <ac:chgData name="Scott Rossi" userId="58c8c6a0-ff3b-40a7-8dbf-ae313cb76922" providerId="ADAL" clId="{BE8B3A3B-922B-6C40-96B7-5712272C8539}" dt="2021-10-04T03:41:06.706" v="1070" actId="14100"/>
          <ac:spMkLst>
            <pc:docMk/>
            <pc:sldMk cId="4101904800" sldId="265"/>
            <ac:spMk id="13" creationId="{F97D2B3F-8DD2-F749-9639-B9CAB2BC654F}"/>
          </ac:spMkLst>
        </pc:spChg>
        <pc:spChg chg="add del">
          <ac:chgData name="Scott Rossi" userId="58c8c6a0-ff3b-40a7-8dbf-ae313cb76922" providerId="ADAL" clId="{BE8B3A3B-922B-6C40-96B7-5712272C8539}" dt="2021-10-04T03:30:01.793" v="519" actId="26606"/>
          <ac:spMkLst>
            <pc:docMk/>
            <pc:sldMk cId="4101904800" sldId="265"/>
            <ac:spMk id="15" creationId="{73DE2CFE-42F2-48F0-8706-5264E012B10C}"/>
          </ac:spMkLst>
        </pc:spChg>
        <pc:spChg chg="add">
          <ac:chgData name="Scott Rossi" userId="58c8c6a0-ff3b-40a7-8dbf-ae313cb76922" providerId="ADAL" clId="{BE8B3A3B-922B-6C40-96B7-5712272C8539}" dt="2021-10-04T03:30:01.793" v="519" actId="26606"/>
          <ac:spMkLst>
            <pc:docMk/>
            <pc:sldMk cId="4101904800" sldId="265"/>
            <ac:spMk id="20" creationId="{5E39A796-BE83-48B1-B33F-35C4A32AAB57}"/>
          </ac:spMkLst>
        </pc:spChg>
        <pc:spChg chg="add">
          <ac:chgData name="Scott Rossi" userId="58c8c6a0-ff3b-40a7-8dbf-ae313cb76922" providerId="ADAL" clId="{BE8B3A3B-922B-6C40-96B7-5712272C8539}" dt="2021-10-04T03:30:01.793" v="519" actId="26606"/>
          <ac:spMkLst>
            <pc:docMk/>
            <pc:sldMk cId="4101904800" sldId="265"/>
            <ac:spMk id="22" creationId="{72F84B47-E267-4194-8194-831DB7B5547F}"/>
          </ac:spMkLst>
        </pc:spChg>
        <pc:picChg chg="add mod ord">
          <ac:chgData name="Scott Rossi" userId="58c8c6a0-ff3b-40a7-8dbf-ae313cb76922" providerId="ADAL" clId="{BE8B3A3B-922B-6C40-96B7-5712272C8539}" dt="2021-10-04T03:34:07.320" v="537" actId="1076"/>
          <ac:picMkLst>
            <pc:docMk/>
            <pc:sldMk cId="4101904800" sldId="265"/>
            <ac:picMk id="5" creationId="{8A384947-2081-0142-BC0E-7552B558552A}"/>
          </ac:picMkLst>
        </pc:picChg>
        <pc:picChg chg="add mod">
          <ac:chgData name="Scott Rossi" userId="58c8c6a0-ff3b-40a7-8dbf-ae313cb76922" providerId="ADAL" clId="{BE8B3A3B-922B-6C40-96B7-5712272C8539}" dt="2021-10-04T03:34:18.401" v="539" actId="1076"/>
          <ac:picMkLst>
            <pc:docMk/>
            <pc:sldMk cId="4101904800" sldId="265"/>
            <ac:picMk id="11" creationId="{F7C3DB6F-F597-BC40-9F51-70E743E4563A}"/>
          </ac:picMkLst>
        </pc:picChg>
      </pc:sldChg>
      <pc:sldChg chg="addSp delSp modSp new del mod ord">
        <pc:chgData name="Scott Rossi" userId="58c8c6a0-ff3b-40a7-8dbf-ae313cb76922" providerId="ADAL" clId="{BE8B3A3B-922B-6C40-96B7-5712272C8539}" dt="2021-10-04T04:33:50.871" v="2888" actId="2696"/>
        <pc:sldMkLst>
          <pc:docMk/>
          <pc:sldMk cId="275623811" sldId="266"/>
        </pc:sldMkLst>
        <pc:spChg chg="mod">
          <ac:chgData name="Scott Rossi" userId="58c8c6a0-ff3b-40a7-8dbf-ae313cb76922" providerId="ADAL" clId="{BE8B3A3B-922B-6C40-96B7-5712272C8539}" dt="2021-10-04T03:52:11.190" v="1244" actId="20577"/>
          <ac:spMkLst>
            <pc:docMk/>
            <pc:sldMk cId="275623811" sldId="266"/>
            <ac:spMk id="2" creationId="{AEBF56F3-FC8F-5A43-9BF1-DFFE2448F1CD}"/>
          </ac:spMkLst>
        </pc:spChg>
        <pc:spChg chg="mod">
          <ac:chgData name="Scott Rossi" userId="58c8c6a0-ff3b-40a7-8dbf-ae313cb76922" providerId="ADAL" clId="{BE8B3A3B-922B-6C40-96B7-5712272C8539}" dt="2021-10-04T03:54:53.727" v="1335" actId="20577"/>
          <ac:spMkLst>
            <pc:docMk/>
            <pc:sldMk cId="275623811" sldId="266"/>
            <ac:spMk id="3" creationId="{83C77AA4-141B-5346-BCE6-3A1A2B687EBA}"/>
          </ac:spMkLst>
        </pc:spChg>
        <pc:spChg chg="add del mod">
          <ac:chgData name="Scott Rossi" userId="58c8c6a0-ff3b-40a7-8dbf-ae313cb76922" providerId="ADAL" clId="{BE8B3A3B-922B-6C40-96B7-5712272C8539}" dt="2021-10-04T04:22:00.712" v="1936" actId="478"/>
          <ac:spMkLst>
            <pc:docMk/>
            <pc:sldMk cId="275623811" sldId="266"/>
            <ac:spMk id="5" creationId="{EDCC59A5-BD6C-3841-BE5F-FB3313434499}"/>
          </ac:spMkLst>
        </pc:spChg>
        <pc:graphicFrameChg chg="add del mod modGraphic">
          <ac:chgData name="Scott Rossi" userId="58c8c6a0-ff3b-40a7-8dbf-ae313cb76922" providerId="ADAL" clId="{BE8B3A3B-922B-6C40-96B7-5712272C8539}" dt="2021-10-04T04:22:00.712" v="1936" actId="478"/>
          <ac:graphicFrameMkLst>
            <pc:docMk/>
            <pc:sldMk cId="275623811" sldId="266"/>
            <ac:graphicFrameMk id="4" creationId="{75B63D87-1309-624E-ADAE-86BA3FBD3F10}"/>
          </ac:graphicFrameMkLst>
        </pc:graphicFrameChg>
        <pc:graphicFrameChg chg="add del mod">
          <ac:chgData name="Scott Rossi" userId="58c8c6a0-ff3b-40a7-8dbf-ae313cb76922" providerId="ADAL" clId="{BE8B3A3B-922B-6C40-96B7-5712272C8539}" dt="2021-10-04T04:16:55.999" v="1818"/>
          <ac:graphicFrameMkLst>
            <pc:docMk/>
            <pc:sldMk cId="275623811" sldId="266"/>
            <ac:graphicFrameMk id="6" creationId="{E0F8100C-00F1-2147-AC46-561813E53D42}"/>
          </ac:graphicFrameMkLst>
        </pc:graphicFrameChg>
      </pc:sldChg>
      <pc:sldChg chg="addSp modSp new mod modNotesTx">
        <pc:chgData name="Scott Rossi" userId="58c8c6a0-ff3b-40a7-8dbf-ae313cb76922" providerId="ADAL" clId="{BE8B3A3B-922B-6C40-96B7-5712272C8539}" dt="2021-10-04T23:23:42.707" v="4042" actId="20577"/>
        <pc:sldMkLst>
          <pc:docMk/>
          <pc:sldMk cId="797713096" sldId="267"/>
        </pc:sldMkLst>
        <pc:spChg chg="mod">
          <ac:chgData name="Scott Rossi" userId="58c8c6a0-ff3b-40a7-8dbf-ae313cb76922" providerId="ADAL" clId="{BE8B3A3B-922B-6C40-96B7-5712272C8539}" dt="2021-10-04T04:21:52.350" v="1935" actId="255"/>
          <ac:spMkLst>
            <pc:docMk/>
            <pc:sldMk cId="797713096" sldId="267"/>
            <ac:spMk id="2" creationId="{E6EEA61D-46FB-BB4C-86FA-C619D75FD6E4}"/>
          </ac:spMkLst>
        </pc:spChg>
        <pc:spChg chg="mod">
          <ac:chgData name="Scott Rossi" userId="58c8c6a0-ff3b-40a7-8dbf-ae313cb76922" providerId="ADAL" clId="{BE8B3A3B-922B-6C40-96B7-5712272C8539}" dt="2021-10-04T04:33:37.210" v="2887" actId="1076"/>
          <ac:spMkLst>
            <pc:docMk/>
            <pc:sldMk cId="797713096" sldId="267"/>
            <ac:spMk id="3" creationId="{1B94DA1A-B9D1-B942-AB4D-E6936675C309}"/>
          </ac:spMkLst>
        </pc:spChg>
        <pc:spChg chg="add mod">
          <ac:chgData name="Scott Rossi" userId="58c8c6a0-ff3b-40a7-8dbf-ae313cb76922" providerId="ADAL" clId="{BE8B3A3B-922B-6C40-96B7-5712272C8539}" dt="2021-10-04T04:22:16.789" v="1954" actId="1035"/>
          <ac:spMkLst>
            <pc:docMk/>
            <pc:sldMk cId="797713096" sldId="267"/>
            <ac:spMk id="5" creationId="{1A12BE80-051C-AB41-ABA3-4EB4294C561F}"/>
          </ac:spMkLst>
        </pc:spChg>
        <pc:spChg chg="add mod">
          <ac:chgData name="Scott Rossi" userId="58c8c6a0-ff3b-40a7-8dbf-ae313cb76922" providerId="ADAL" clId="{BE8B3A3B-922B-6C40-96B7-5712272C8539}" dt="2021-10-04T22:29:06.223" v="3637" actId="14100"/>
          <ac:spMkLst>
            <pc:docMk/>
            <pc:sldMk cId="797713096" sldId="267"/>
            <ac:spMk id="6" creationId="{679DC6B4-CFFF-7549-9AD7-C9C94A120319}"/>
          </ac:spMkLst>
        </pc:spChg>
        <pc:graphicFrameChg chg="add mod modGraphic">
          <ac:chgData name="Scott Rossi" userId="58c8c6a0-ff3b-40a7-8dbf-ae313cb76922" providerId="ADAL" clId="{BE8B3A3B-922B-6C40-96B7-5712272C8539}" dt="2021-10-04T23:23:32.203" v="4004"/>
          <ac:graphicFrameMkLst>
            <pc:docMk/>
            <pc:sldMk cId="797713096" sldId="267"/>
            <ac:graphicFrameMk id="4" creationId="{0F748661-146C-374C-BBCD-E859D9C721F3}"/>
          </ac:graphicFrameMkLst>
        </pc:graphicFrameChg>
      </pc:sldChg>
      <pc:sldChg chg="addSp modSp new mod ord setBg">
        <pc:chgData name="Scott Rossi" userId="58c8c6a0-ff3b-40a7-8dbf-ae313cb76922" providerId="ADAL" clId="{BE8B3A3B-922B-6C40-96B7-5712272C8539}" dt="2021-10-05T00:42:44.358" v="4227" actId="313"/>
        <pc:sldMkLst>
          <pc:docMk/>
          <pc:sldMk cId="3260060829" sldId="268"/>
        </pc:sldMkLst>
        <pc:spChg chg="mod">
          <ac:chgData name="Scott Rossi" userId="58c8c6a0-ff3b-40a7-8dbf-ae313cb76922" providerId="ADAL" clId="{BE8B3A3B-922B-6C40-96B7-5712272C8539}" dt="2021-10-04T05:25:42.686" v="3527" actId="26606"/>
          <ac:spMkLst>
            <pc:docMk/>
            <pc:sldMk cId="3260060829" sldId="268"/>
            <ac:spMk id="2" creationId="{A7A8C1C0-0E2D-1543-A9A0-1F004566DEFD}"/>
          </ac:spMkLst>
        </pc:spChg>
        <pc:spChg chg="mod">
          <ac:chgData name="Scott Rossi" userId="58c8c6a0-ff3b-40a7-8dbf-ae313cb76922" providerId="ADAL" clId="{BE8B3A3B-922B-6C40-96B7-5712272C8539}" dt="2021-10-05T00:42:44.358" v="4227" actId="313"/>
          <ac:spMkLst>
            <pc:docMk/>
            <pc:sldMk cId="3260060829" sldId="268"/>
            <ac:spMk id="3" creationId="{53A819E8-BCAC-F64E-B792-DA2E11793A05}"/>
          </ac:spMkLst>
        </pc:spChg>
        <pc:spChg chg="add">
          <ac:chgData name="Scott Rossi" userId="58c8c6a0-ff3b-40a7-8dbf-ae313cb76922" providerId="ADAL" clId="{BE8B3A3B-922B-6C40-96B7-5712272C8539}" dt="2021-10-04T05:25:42.686" v="3527" actId="26606"/>
          <ac:spMkLst>
            <pc:docMk/>
            <pc:sldMk cId="3260060829" sldId="268"/>
            <ac:spMk id="8" creationId="{E777E57D-6A88-4B5B-A068-2BA7FF4E8CCA}"/>
          </ac:spMkLst>
        </pc:spChg>
        <pc:spChg chg="add">
          <ac:chgData name="Scott Rossi" userId="58c8c6a0-ff3b-40a7-8dbf-ae313cb76922" providerId="ADAL" clId="{BE8B3A3B-922B-6C40-96B7-5712272C8539}" dt="2021-10-04T05:25:42.686" v="3527" actId="26606"/>
          <ac:spMkLst>
            <pc:docMk/>
            <pc:sldMk cId="3260060829" sldId="268"/>
            <ac:spMk id="10" creationId="{F7117410-A2A4-4085-9ADC-46744551DBDE}"/>
          </ac:spMkLst>
        </pc:spChg>
        <pc:spChg chg="add">
          <ac:chgData name="Scott Rossi" userId="58c8c6a0-ff3b-40a7-8dbf-ae313cb76922" providerId="ADAL" clId="{BE8B3A3B-922B-6C40-96B7-5712272C8539}" dt="2021-10-04T05:25:42.686" v="3527" actId="26606"/>
          <ac:spMkLst>
            <pc:docMk/>
            <pc:sldMk cId="3260060829" sldId="268"/>
            <ac:spMk id="12" creationId="{99F74EB5-E547-4FB4-95F5-BCC788F3C4A0}"/>
          </ac:spMkLst>
        </pc:spChg>
      </pc:sldChg>
      <pc:sldChg chg="modSp add mod setBg">
        <pc:chgData name="Scott Rossi" userId="58c8c6a0-ff3b-40a7-8dbf-ae313cb76922" providerId="ADAL" clId="{BE8B3A3B-922B-6C40-96B7-5712272C8539}" dt="2021-10-04T05:19:32.333" v="3498" actId="207"/>
        <pc:sldMkLst>
          <pc:docMk/>
          <pc:sldMk cId="0" sldId="269"/>
        </pc:sldMkLst>
        <pc:spChg chg="mod">
          <ac:chgData name="Scott Rossi" userId="58c8c6a0-ff3b-40a7-8dbf-ae313cb76922" providerId="ADAL" clId="{BE8B3A3B-922B-6C40-96B7-5712272C8539}" dt="2021-10-04T05:19:32.333" v="3498" actId="207"/>
          <ac:spMkLst>
            <pc:docMk/>
            <pc:sldMk cId="0" sldId="269"/>
            <ac:spMk id="54" creationId="{00000000-0000-0000-0000-000000000000}"/>
          </ac:spMkLst>
        </pc:spChg>
      </pc:sldChg>
      <pc:sldChg chg="addSp delSp modSp new mod setBg modNotesTx">
        <pc:chgData name="Scott Rossi" userId="58c8c6a0-ff3b-40a7-8dbf-ae313cb76922" providerId="ADAL" clId="{BE8B3A3B-922B-6C40-96B7-5712272C8539}" dt="2021-10-04T23:15:13.879" v="3970" actId="20577"/>
        <pc:sldMkLst>
          <pc:docMk/>
          <pc:sldMk cId="2474589252" sldId="270"/>
        </pc:sldMkLst>
        <pc:spChg chg="mod">
          <ac:chgData name="Scott Rossi" userId="58c8c6a0-ff3b-40a7-8dbf-ae313cb76922" providerId="ADAL" clId="{BE8B3A3B-922B-6C40-96B7-5712272C8539}" dt="2021-10-04T23:02:41.015" v="3865" actId="14100"/>
          <ac:spMkLst>
            <pc:docMk/>
            <pc:sldMk cId="2474589252" sldId="270"/>
            <ac:spMk id="2" creationId="{35419FE6-4F49-3C43-91AC-79B4B0AD7910}"/>
          </ac:spMkLst>
        </pc:spChg>
        <pc:spChg chg="mod ord">
          <ac:chgData name="Scott Rossi" userId="58c8c6a0-ff3b-40a7-8dbf-ae313cb76922" providerId="ADAL" clId="{BE8B3A3B-922B-6C40-96B7-5712272C8539}" dt="2021-10-04T23:13:04.820" v="3946" actId="20577"/>
          <ac:spMkLst>
            <pc:docMk/>
            <pc:sldMk cId="2474589252" sldId="270"/>
            <ac:spMk id="3" creationId="{4B3627E9-EE81-234F-AD1B-28E15D61A743}"/>
          </ac:spMkLst>
        </pc:spChg>
        <pc:spChg chg="add del">
          <ac:chgData name="Scott Rossi" userId="58c8c6a0-ff3b-40a7-8dbf-ae313cb76922" providerId="ADAL" clId="{BE8B3A3B-922B-6C40-96B7-5712272C8539}" dt="2021-10-04T23:02:01.190" v="3829" actId="26606"/>
          <ac:spMkLst>
            <pc:docMk/>
            <pc:sldMk cId="2474589252" sldId="270"/>
            <ac:spMk id="10" creationId="{743AA782-23D1-4521-8CAD-47662984AA08}"/>
          </ac:spMkLst>
        </pc:spChg>
        <pc:spChg chg="add del">
          <ac:chgData name="Scott Rossi" userId="58c8c6a0-ff3b-40a7-8dbf-ae313cb76922" providerId="ADAL" clId="{BE8B3A3B-922B-6C40-96B7-5712272C8539}" dt="2021-10-04T23:02:01.190" v="3829" actId="26606"/>
          <ac:spMkLst>
            <pc:docMk/>
            <pc:sldMk cId="2474589252" sldId="270"/>
            <ac:spMk id="12" creationId="{650D18FE-0824-4A46-B22C-A86B52E5780A}"/>
          </ac:spMkLst>
        </pc:spChg>
        <pc:spChg chg="add del">
          <ac:chgData name="Scott Rossi" userId="58c8c6a0-ff3b-40a7-8dbf-ae313cb76922" providerId="ADAL" clId="{BE8B3A3B-922B-6C40-96B7-5712272C8539}" dt="2021-10-04T23:02:03.585" v="3831" actId="26606"/>
          <ac:spMkLst>
            <pc:docMk/>
            <pc:sldMk cId="2474589252" sldId="270"/>
            <ac:spMk id="14" creationId="{743AA782-23D1-4521-8CAD-47662984AA08}"/>
          </ac:spMkLst>
        </pc:spChg>
        <pc:spChg chg="add del">
          <ac:chgData name="Scott Rossi" userId="58c8c6a0-ff3b-40a7-8dbf-ae313cb76922" providerId="ADAL" clId="{BE8B3A3B-922B-6C40-96B7-5712272C8539}" dt="2021-10-04T23:02:03.585" v="3831" actId="26606"/>
          <ac:spMkLst>
            <pc:docMk/>
            <pc:sldMk cId="2474589252" sldId="270"/>
            <ac:spMk id="15" creationId="{71877DBC-BB60-40F0-AC93-2ACDBAAE60CE}"/>
          </ac:spMkLst>
        </pc:spChg>
        <pc:spChg chg="add del">
          <ac:chgData name="Scott Rossi" userId="58c8c6a0-ff3b-40a7-8dbf-ae313cb76922" providerId="ADAL" clId="{BE8B3A3B-922B-6C40-96B7-5712272C8539}" dt="2021-10-04T23:02:14.690" v="3837" actId="26606"/>
          <ac:spMkLst>
            <pc:docMk/>
            <pc:sldMk cId="2474589252" sldId="270"/>
            <ac:spMk id="16" creationId="{2813A4FA-24A5-41ED-A534-3807D1B2F344}"/>
          </ac:spMkLst>
        </pc:spChg>
        <pc:spChg chg="add del">
          <ac:chgData name="Scott Rossi" userId="58c8c6a0-ff3b-40a7-8dbf-ae313cb76922" providerId="ADAL" clId="{BE8B3A3B-922B-6C40-96B7-5712272C8539}" dt="2021-10-04T23:02:06.569" v="3833" actId="26606"/>
          <ac:spMkLst>
            <pc:docMk/>
            <pc:sldMk cId="2474589252" sldId="270"/>
            <ac:spMk id="17" creationId="{743AA782-23D1-4521-8CAD-47662984AA08}"/>
          </ac:spMkLst>
        </pc:spChg>
        <pc:spChg chg="add del">
          <ac:chgData name="Scott Rossi" userId="58c8c6a0-ff3b-40a7-8dbf-ae313cb76922" providerId="ADAL" clId="{BE8B3A3B-922B-6C40-96B7-5712272C8539}" dt="2021-10-04T23:02:06.569" v="3833" actId="26606"/>
          <ac:spMkLst>
            <pc:docMk/>
            <pc:sldMk cId="2474589252" sldId="270"/>
            <ac:spMk id="18" creationId="{650D18FE-0824-4A46-B22C-A86B52E5780A}"/>
          </ac:spMkLst>
        </pc:spChg>
        <pc:spChg chg="add del">
          <ac:chgData name="Scott Rossi" userId="58c8c6a0-ff3b-40a7-8dbf-ae313cb76922" providerId="ADAL" clId="{BE8B3A3B-922B-6C40-96B7-5712272C8539}" dt="2021-10-04T23:02:12.169" v="3835" actId="26606"/>
          <ac:spMkLst>
            <pc:docMk/>
            <pc:sldMk cId="2474589252" sldId="270"/>
            <ac:spMk id="20" creationId="{2C61293E-6EBE-43EF-A52C-9BEBFD7679D4}"/>
          </ac:spMkLst>
        </pc:spChg>
        <pc:spChg chg="add del">
          <ac:chgData name="Scott Rossi" userId="58c8c6a0-ff3b-40a7-8dbf-ae313cb76922" providerId="ADAL" clId="{BE8B3A3B-922B-6C40-96B7-5712272C8539}" dt="2021-10-04T23:02:12.169" v="3835" actId="26606"/>
          <ac:spMkLst>
            <pc:docMk/>
            <pc:sldMk cId="2474589252" sldId="270"/>
            <ac:spMk id="21" creationId="{21540236-BFD5-4A9D-8840-4703E7F76825}"/>
          </ac:spMkLst>
        </pc:spChg>
        <pc:spChg chg="add del">
          <ac:chgData name="Scott Rossi" userId="58c8c6a0-ff3b-40a7-8dbf-ae313cb76922" providerId="ADAL" clId="{BE8B3A3B-922B-6C40-96B7-5712272C8539}" dt="2021-10-04T23:02:14.690" v="3837" actId="26606"/>
          <ac:spMkLst>
            <pc:docMk/>
            <pc:sldMk cId="2474589252" sldId="270"/>
            <ac:spMk id="23" creationId="{12609869-9E80-471B-A487-A53288E0E791}"/>
          </ac:spMkLst>
        </pc:spChg>
        <pc:spChg chg="add del">
          <ac:chgData name="Scott Rossi" userId="58c8c6a0-ff3b-40a7-8dbf-ae313cb76922" providerId="ADAL" clId="{BE8B3A3B-922B-6C40-96B7-5712272C8539}" dt="2021-10-04T23:02:14.690" v="3837" actId="26606"/>
          <ac:spMkLst>
            <pc:docMk/>
            <pc:sldMk cId="2474589252" sldId="270"/>
            <ac:spMk id="24" creationId="{7004738A-9D34-43E8-97D2-CA0EED4F8BE0}"/>
          </ac:spMkLst>
        </pc:spChg>
        <pc:spChg chg="add del">
          <ac:chgData name="Scott Rossi" userId="58c8c6a0-ff3b-40a7-8dbf-ae313cb76922" providerId="ADAL" clId="{BE8B3A3B-922B-6C40-96B7-5712272C8539}" dt="2021-10-04T23:02:14.690" v="3837" actId="26606"/>
          <ac:spMkLst>
            <pc:docMk/>
            <pc:sldMk cId="2474589252" sldId="270"/>
            <ac:spMk id="25" creationId="{B8B8D07F-F13E-443E-BA68-2D26672D76B9}"/>
          </ac:spMkLst>
        </pc:spChg>
        <pc:spChg chg="add del">
          <ac:chgData name="Scott Rossi" userId="58c8c6a0-ff3b-40a7-8dbf-ae313cb76922" providerId="ADAL" clId="{BE8B3A3B-922B-6C40-96B7-5712272C8539}" dt="2021-10-04T23:02:14.690" v="3837" actId="26606"/>
          <ac:spMkLst>
            <pc:docMk/>
            <pc:sldMk cId="2474589252" sldId="270"/>
            <ac:spMk id="26" creationId="{C3944F27-CA70-4E84-A51A-E6BF89558979}"/>
          </ac:spMkLst>
        </pc:spChg>
        <pc:spChg chg="add del">
          <ac:chgData name="Scott Rossi" userId="58c8c6a0-ff3b-40a7-8dbf-ae313cb76922" providerId="ADAL" clId="{BE8B3A3B-922B-6C40-96B7-5712272C8539}" dt="2021-10-04T23:02:15.734" v="3839" actId="26606"/>
          <ac:spMkLst>
            <pc:docMk/>
            <pc:sldMk cId="2474589252" sldId="270"/>
            <ac:spMk id="28" creationId="{46F7435D-E3DB-47B1-BA61-B00ACC83A9DE}"/>
          </ac:spMkLst>
        </pc:spChg>
        <pc:spChg chg="add del">
          <ac:chgData name="Scott Rossi" userId="58c8c6a0-ff3b-40a7-8dbf-ae313cb76922" providerId="ADAL" clId="{BE8B3A3B-922B-6C40-96B7-5712272C8539}" dt="2021-10-04T23:02:15.734" v="3839" actId="26606"/>
          <ac:spMkLst>
            <pc:docMk/>
            <pc:sldMk cId="2474589252" sldId="270"/>
            <ac:spMk id="29" creationId="{F263A0B5-F8C4-4116-809F-78A768EA79A6}"/>
          </ac:spMkLst>
        </pc:spChg>
        <pc:spChg chg="add del">
          <ac:chgData name="Scott Rossi" userId="58c8c6a0-ff3b-40a7-8dbf-ae313cb76922" providerId="ADAL" clId="{BE8B3A3B-922B-6C40-96B7-5712272C8539}" dt="2021-10-04T23:02:18.569" v="3841" actId="26606"/>
          <ac:spMkLst>
            <pc:docMk/>
            <pc:sldMk cId="2474589252" sldId="270"/>
            <ac:spMk id="31" creationId="{12609869-9E80-471B-A487-A53288E0E791}"/>
          </ac:spMkLst>
        </pc:spChg>
        <pc:spChg chg="add del">
          <ac:chgData name="Scott Rossi" userId="58c8c6a0-ff3b-40a7-8dbf-ae313cb76922" providerId="ADAL" clId="{BE8B3A3B-922B-6C40-96B7-5712272C8539}" dt="2021-10-04T23:02:18.569" v="3841" actId="26606"/>
          <ac:spMkLst>
            <pc:docMk/>
            <pc:sldMk cId="2474589252" sldId="270"/>
            <ac:spMk id="32" creationId="{7004738A-9D34-43E8-97D2-CA0EED4F8BE0}"/>
          </ac:spMkLst>
        </pc:spChg>
        <pc:spChg chg="add del">
          <ac:chgData name="Scott Rossi" userId="58c8c6a0-ff3b-40a7-8dbf-ae313cb76922" providerId="ADAL" clId="{BE8B3A3B-922B-6C40-96B7-5712272C8539}" dt="2021-10-04T23:02:18.569" v="3841" actId="26606"/>
          <ac:spMkLst>
            <pc:docMk/>
            <pc:sldMk cId="2474589252" sldId="270"/>
            <ac:spMk id="33" creationId="{B8B8D07F-F13E-443E-BA68-2D26672D76B9}"/>
          </ac:spMkLst>
        </pc:spChg>
        <pc:spChg chg="add del">
          <ac:chgData name="Scott Rossi" userId="58c8c6a0-ff3b-40a7-8dbf-ae313cb76922" providerId="ADAL" clId="{BE8B3A3B-922B-6C40-96B7-5712272C8539}" dt="2021-10-04T23:02:18.569" v="3841" actId="26606"/>
          <ac:spMkLst>
            <pc:docMk/>
            <pc:sldMk cId="2474589252" sldId="270"/>
            <ac:spMk id="34" creationId="{2813A4FA-24A5-41ED-A534-3807D1B2F344}"/>
          </ac:spMkLst>
        </pc:spChg>
        <pc:spChg chg="add del">
          <ac:chgData name="Scott Rossi" userId="58c8c6a0-ff3b-40a7-8dbf-ae313cb76922" providerId="ADAL" clId="{BE8B3A3B-922B-6C40-96B7-5712272C8539}" dt="2021-10-04T23:02:18.569" v="3841" actId="26606"/>
          <ac:spMkLst>
            <pc:docMk/>
            <pc:sldMk cId="2474589252" sldId="270"/>
            <ac:spMk id="35" creationId="{C3944F27-CA70-4E84-A51A-E6BF89558979}"/>
          </ac:spMkLst>
        </pc:spChg>
        <pc:spChg chg="add">
          <ac:chgData name="Scott Rossi" userId="58c8c6a0-ff3b-40a7-8dbf-ae313cb76922" providerId="ADAL" clId="{BE8B3A3B-922B-6C40-96B7-5712272C8539}" dt="2021-10-04T23:02:18.584" v="3842" actId="26606"/>
          <ac:spMkLst>
            <pc:docMk/>
            <pc:sldMk cId="2474589252" sldId="270"/>
            <ac:spMk id="37" creationId="{C232B152-3720-4D3B-97ED-45CE5483F16F}"/>
          </ac:spMkLst>
        </pc:spChg>
        <pc:spChg chg="add">
          <ac:chgData name="Scott Rossi" userId="58c8c6a0-ff3b-40a7-8dbf-ae313cb76922" providerId="ADAL" clId="{BE8B3A3B-922B-6C40-96B7-5712272C8539}" dt="2021-10-04T23:02:18.584" v="3842" actId="26606"/>
          <ac:spMkLst>
            <pc:docMk/>
            <pc:sldMk cId="2474589252" sldId="270"/>
            <ac:spMk id="38" creationId="{11BAB570-FF10-4E96-8A3F-FA9804702B89}"/>
          </ac:spMkLst>
        </pc:spChg>
        <pc:spChg chg="add">
          <ac:chgData name="Scott Rossi" userId="58c8c6a0-ff3b-40a7-8dbf-ae313cb76922" providerId="ADAL" clId="{BE8B3A3B-922B-6C40-96B7-5712272C8539}" dt="2021-10-04T23:02:18.584" v="3842" actId="26606"/>
          <ac:spMkLst>
            <pc:docMk/>
            <pc:sldMk cId="2474589252" sldId="270"/>
            <ac:spMk id="39" creationId="{4B9FAFB2-BEB5-4848-8018-BCAD99E2E1AA}"/>
          </ac:spMkLst>
        </pc:spChg>
        <pc:picChg chg="add mod">
          <ac:chgData name="Scott Rossi" userId="58c8c6a0-ff3b-40a7-8dbf-ae313cb76922" providerId="ADAL" clId="{BE8B3A3B-922B-6C40-96B7-5712272C8539}" dt="2021-10-04T23:02:18.584" v="3842" actId="26606"/>
          <ac:picMkLst>
            <pc:docMk/>
            <pc:sldMk cId="2474589252" sldId="270"/>
            <ac:picMk id="5" creationId="{5C803A7F-F384-F741-A428-0DC7A9E0E48E}"/>
          </ac:picMkLst>
        </pc:picChg>
      </pc:sldChg>
      <pc:sldChg chg="addSp delSp modSp new mod setBg">
        <pc:chgData name="Scott Rossi" userId="58c8c6a0-ff3b-40a7-8dbf-ae313cb76922" providerId="ADAL" clId="{BE8B3A3B-922B-6C40-96B7-5712272C8539}" dt="2021-10-04T23:37:03.952" v="4201" actId="20577"/>
        <pc:sldMkLst>
          <pc:docMk/>
          <pc:sldMk cId="3049501219" sldId="271"/>
        </pc:sldMkLst>
        <pc:spChg chg="mod">
          <ac:chgData name="Scott Rossi" userId="58c8c6a0-ff3b-40a7-8dbf-ae313cb76922" providerId="ADAL" clId="{BE8B3A3B-922B-6C40-96B7-5712272C8539}" dt="2021-10-04T23:37:03.952" v="4201" actId="20577"/>
          <ac:spMkLst>
            <pc:docMk/>
            <pc:sldMk cId="3049501219" sldId="271"/>
            <ac:spMk id="2" creationId="{AF182C4B-B127-C249-A4EA-CB3EA1B32BE0}"/>
          </ac:spMkLst>
        </pc:spChg>
        <pc:spChg chg="del">
          <ac:chgData name="Scott Rossi" userId="58c8c6a0-ff3b-40a7-8dbf-ae313cb76922" providerId="ADAL" clId="{BE8B3A3B-922B-6C40-96B7-5712272C8539}" dt="2021-10-04T23:36:09.456" v="4145" actId="26606"/>
          <ac:spMkLst>
            <pc:docMk/>
            <pc:sldMk cId="3049501219" sldId="271"/>
            <ac:spMk id="3" creationId="{AAF5BED7-8CBA-3D4F-8846-C379EBFC753F}"/>
          </ac:spMkLst>
        </pc:spChg>
        <pc:spChg chg="add">
          <ac:chgData name="Scott Rossi" userId="58c8c6a0-ff3b-40a7-8dbf-ae313cb76922" providerId="ADAL" clId="{BE8B3A3B-922B-6C40-96B7-5712272C8539}" dt="2021-10-04T23:36:09.456" v="4145" actId="26606"/>
          <ac:spMkLst>
            <pc:docMk/>
            <pc:sldMk cId="3049501219" sldId="271"/>
            <ac:spMk id="10" creationId="{5B32A67F-3598-4A13-8552-DA884FFCCE57}"/>
          </ac:spMkLst>
        </pc:spChg>
        <pc:spChg chg="add">
          <ac:chgData name="Scott Rossi" userId="58c8c6a0-ff3b-40a7-8dbf-ae313cb76922" providerId="ADAL" clId="{BE8B3A3B-922B-6C40-96B7-5712272C8539}" dt="2021-10-04T23:36:09.456" v="4145" actId="26606"/>
          <ac:spMkLst>
            <pc:docMk/>
            <pc:sldMk cId="3049501219" sldId="271"/>
            <ac:spMk id="12" creationId="{BCC55ACC-A2F6-403C-A3A4-D59B3734D45F}"/>
          </ac:spMkLst>
        </pc:spChg>
        <pc:spChg chg="add">
          <ac:chgData name="Scott Rossi" userId="58c8c6a0-ff3b-40a7-8dbf-ae313cb76922" providerId="ADAL" clId="{BE8B3A3B-922B-6C40-96B7-5712272C8539}" dt="2021-10-04T23:36:09.456" v="4145" actId="26606"/>
          <ac:spMkLst>
            <pc:docMk/>
            <pc:sldMk cId="3049501219" sldId="271"/>
            <ac:spMk id="14" creationId="{598EBA13-C937-430B-9523-439FE21096E6}"/>
          </ac:spMkLst>
        </pc:spChg>
        <pc:picChg chg="add">
          <ac:chgData name="Scott Rossi" userId="58c8c6a0-ff3b-40a7-8dbf-ae313cb76922" providerId="ADAL" clId="{BE8B3A3B-922B-6C40-96B7-5712272C8539}" dt="2021-10-04T23:36:09.456" v="4145" actId="26606"/>
          <ac:picMkLst>
            <pc:docMk/>
            <pc:sldMk cId="3049501219" sldId="271"/>
            <ac:picMk id="7" creationId="{1B3A238C-8022-4667-92BE-2B4143D4818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982B4-5EEA-4674-A68A-6B1A7A8F67D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E109A-8651-4ED5-B575-E161D8C8191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Quick Introduction to me and our topic -- What internship candidates are learning in the training program</a:t>
          </a:r>
        </a:p>
      </dgm:t>
    </dgm:pt>
    <dgm:pt modelId="{55D563A1-7924-4DD2-A7DF-A8F9C3FA35A1}" type="parTrans" cxnId="{9FCC6F7B-0309-4BFF-BB01-215678A6EF0D}">
      <dgm:prSet/>
      <dgm:spPr/>
      <dgm:t>
        <a:bodyPr/>
        <a:lstStyle/>
        <a:p>
          <a:endParaRPr lang="en-US"/>
        </a:p>
      </dgm:t>
    </dgm:pt>
    <dgm:pt modelId="{407CB2AE-7C41-4296-B7C1-DAEFCB13BD06}" type="sibTrans" cxnId="{9FCC6F7B-0309-4BFF-BB01-215678A6EF0D}">
      <dgm:prSet/>
      <dgm:spPr/>
      <dgm:t>
        <a:bodyPr/>
        <a:lstStyle/>
        <a:p>
          <a:endParaRPr lang="en-US"/>
        </a:p>
      </dgm:t>
    </dgm:pt>
    <dgm:pt modelId="{26D806F7-02EF-469B-9076-719500F4D2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NextGen partners with leading cyber solution vendors to provide training</a:t>
          </a:r>
        </a:p>
      </dgm:t>
    </dgm:pt>
    <dgm:pt modelId="{8C9CF651-0B63-4DA5-85D4-0A7DFB7EBE4E}" type="parTrans" cxnId="{F3D45A6C-97A7-4B23-AFE0-5CE49A3C1829}">
      <dgm:prSet/>
      <dgm:spPr/>
      <dgm:t>
        <a:bodyPr/>
        <a:lstStyle/>
        <a:p>
          <a:endParaRPr lang="en-US"/>
        </a:p>
      </dgm:t>
    </dgm:pt>
    <dgm:pt modelId="{EA18495E-03A0-4CDF-9919-B4C0B4BBF3BC}" type="sibTrans" cxnId="{F3D45A6C-97A7-4B23-AFE0-5CE49A3C1829}">
      <dgm:prSet/>
      <dgm:spPr/>
      <dgm:t>
        <a:bodyPr/>
        <a:lstStyle/>
        <a:p>
          <a:endParaRPr lang="en-US"/>
        </a:p>
      </dgm:t>
    </dgm:pt>
    <dgm:pt modelId="{ED241EA5-98ED-4FE5-AC7E-3CD18100B62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SIEM a case study: Securonix Snypr, a next gen SIEM / UEBA</a:t>
          </a:r>
        </a:p>
      </dgm:t>
    </dgm:pt>
    <dgm:pt modelId="{4801C2E5-F50A-4BB7-AD62-6E19B1C6DB15}" type="parTrans" cxnId="{36AABB36-9F51-4BF0-A4BC-D43093D0EC1B}">
      <dgm:prSet/>
      <dgm:spPr/>
      <dgm:t>
        <a:bodyPr/>
        <a:lstStyle/>
        <a:p>
          <a:endParaRPr lang="en-US"/>
        </a:p>
      </dgm:t>
    </dgm:pt>
    <dgm:pt modelId="{354519D8-6776-4DFA-BF59-9188C0086C3B}" type="sibTrans" cxnId="{36AABB36-9F51-4BF0-A4BC-D43093D0EC1B}">
      <dgm:prSet/>
      <dgm:spPr/>
      <dgm:t>
        <a:bodyPr/>
        <a:lstStyle/>
        <a:p>
          <a:endParaRPr lang="en-US"/>
        </a:p>
      </dgm:t>
    </dgm:pt>
    <dgm:pt modelId="{03BDCF19-56D8-4DE8-B07A-AA9BFCA6BF5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What is SIEM, who uses it and why it’s awesome</a:t>
          </a:r>
        </a:p>
      </dgm:t>
    </dgm:pt>
    <dgm:pt modelId="{6DB5DAA4-0159-4925-B7BD-617EA00048AC}" type="parTrans" cxnId="{80FC2C2B-911F-4D20-919B-371D6573632C}">
      <dgm:prSet/>
      <dgm:spPr/>
      <dgm:t>
        <a:bodyPr/>
        <a:lstStyle/>
        <a:p>
          <a:endParaRPr lang="en-US"/>
        </a:p>
      </dgm:t>
    </dgm:pt>
    <dgm:pt modelId="{7E2BF811-1D19-4A08-9098-E6F0B4B8A0CF}" type="sibTrans" cxnId="{80FC2C2B-911F-4D20-919B-371D6573632C}">
      <dgm:prSet/>
      <dgm:spPr/>
      <dgm:t>
        <a:bodyPr/>
        <a:lstStyle/>
        <a:p>
          <a:endParaRPr lang="en-US"/>
        </a:p>
      </dgm:t>
    </dgm:pt>
    <dgm:pt modelId="{CF994AFA-00B8-40F2-B028-102137E49E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SIEM 1st gen – Example of SIEM rules and how they help</a:t>
          </a:r>
        </a:p>
      </dgm:t>
    </dgm:pt>
    <dgm:pt modelId="{16C58EBF-2FAA-4F60-B350-390BEEA78B06}" type="parTrans" cxnId="{5E6DEB75-CBD7-4F90-A845-D2371D177508}">
      <dgm:prSet/>
      <dgm:spPr/>
      <dgm:t>
        <a:bodyPr/>
        <a:lstStyle/>
        <a:p>
          <a:endParaRPr lang="en-US"/>
        </a:p>
      </dgm:t>
    </dgm:pt>
    <dgm:pt modelId="{BA124487-D69F-4E67-BD8E-0BFCF2F67CB1}" type="sibTrans" cxnId="{5E6DEB75-CBD7-4F90-A845-D2371D177508}">
      <dgm:prSet/>
      <dgm:spPr/>
      <dgm:t>
        <a:bodyPr/>
        <a:lstStyle/>
        <a:p>
          <a:endParaRPr lang="en-US"/>
        </a:p>
      </dgm:t>
    </dgm:pt>
    <dgm:pt modelId="{274EC7C2-41D4-43F0-BA73-5E88DD44D8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SIEM next gen – what do analytics / ML bring to the table</a:t>
          </a:r>
        </a:p>
      </dgm:t>
    </dgm:pt>
    <dgm:pt modelId="{01D51481-D5BD-42E9-87F9-0514E84FCA2D}" type="parTrans" cxnId="{CAAB23C1-C315-47C6-B74F-08489F93F5A7}">
      <dgm:prSet/>
      <dgm:spPr/>
      <dgm:t>
        <a:bodyPr/>
        <a:lstStyle/>
        <a:p>
          <a:endParaRPr lang="en-US"/>
        </a:p>
      </dgm:t>
    </dgm:pt>
    <dgm:pt modelId="{CEC4E6D2-1D51-4C88-B36B-018C8C8B393E}" type="sibTrans" cxnId="{CAAB23C1-C315-47C6-B74F-08489F93F5A7}">
      <dgm:prSet/>
      <dgm:spPr/>
      <dgm:t>
        <a:bodyPr/>
        <a:lstStyle/>
        <a:p>
          <a:endParaRPr lang="en-US"/>
        </a:p>
      </dgm:t>
    </dgm:pt>
    <dgm:pt modelId="{84435E78-73EE-4416-8B30-AB32069FDB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Is this a valuable skill that will help you start a career in cyber? Yes!!</a:t>
          </a:r>
        </a:p>
      </dgm:t>
    </dgm:pt>
    <dgm:pt modelId="{15EB818B-43A8-4B58-9DC4-679B62DA57A8}" type="parTrans" cxnId="{47E09A51-F77C-44CD-8EAA-FCBC74F19EC8}">
      <dgm:prSet/>
      <dgm:spPr/>
      <dgm:t>
        <a:bodyPr/>
        <a:lstStyle/>
        <a:p>
          <a:endParaRPr lang="en-US"/>
        </a:p>
      </dgm:t>
    </dgm:pt>
    <dgm:pt modelId="{F43B697E-4F5B-409A-B01C-80529C233D88}" type="sibTrans" cxnId="{47E09A51-F77C-44CD-8EAA-FCBC74F19EC8}">
      <dgm:prSet/>
      <dgm:spPr/>
      <dgm:t>
        <a:bodyPr/>
        <a:lstStyle/>
        <a:p>
          <a:endParaRPr lang="en-US"/>
        </a:p>
      </dgm:t>
    </dgm:pt>
    <dgm:pt modelId="{141DB760-1D4F-4090-9611-E1C8530BADDD}" type="pres">
      <dgm:prSet presAssocID="{F85982B4-5EEA-4674-A68A-6B1A7A8F67DD}" presName="root" presStyleCnt="0">
        <dgm:presLayoutVars>
          <dgm:dir/>
          <dgm:resizeHandles val="exact"/>
        </dgm:presLayoutVars>
      </dgm:prSet>
      <dgm:spPr/>
    </dgm:pt>
    <dgm:pt modelId="{E089F83A-2935-48A0-9A1D-EF88F7BDA9BE}" type="pres">
      <dgm:prSet presAssocID="{1E9E109A-8651-4ED5-B575-E161D8C8191F}" presName="compNode" presStyleCnt="0"/>
      <dgm:spPr/>
    </dgm:pt>
    <dgm:pt modelId="{24FEA656-1D91-4090-B9FA-69FCF86F068A}" type="pres">
      <dgm:prSet presAssocID="{1E9E109A-8651-4ED5-B575-E161D8C8191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4F255F9-E32E-44CE-BB48-C2CC25D67835}" type="pres">
      <dgm:prSet presAssocID="{1E9E109A-8651-4ED5-B575-E161D8C8191F}" presName="iconSpace" presStyleCnt="0"/>
      <dgm:spPr/>
    </dgm:pt>
    <dgm:pt modelId="{53067724-B655-426D-B580-9AA088525519}" type="pres">
      <dgm:prSet presAssocID="{1E9E109A-8651-4ED5-B575-E161D8C8191F}" presName="parTx" presStyleLbl="revTx" presStyleIdx="0" presStyleCnt="10">
        <dgm:presLayoutVars>
          <dgm:chMax val="0"/>
          <dgm:chPref val="0"/>
        </dgm:presLayoutVars>
      </dgm:prSet>
      <dgm:spPr/>
    </dgm:pt>
    <dgm:pt modelId="{6137E5D7-9775-4071-A7D3-9E2BA1040038}" type="pres">
      <dgm:prSet presAssocID="{1E9E109A-8651-4ED5-B575-E161D8C8191F}" presName="txSpace" presStyleCnt="0"/>
      <dgm:spPr/>
    </dgm:pt>
    <dgm:pt modelId="{595F79F6-18D7-4805-BC7C-2F1956DCF337}" type="pres">
      <dgm:prSet presAssocID="{1E9E109A-8651-4ED5-B575-E161D8C8191F}" presName="desTx" presStyleLbl="revTx" presStyleIdx="1" presStyleCnt="10">
        <dgm:presLayoutVars/>
      </dgm:prSet>
      <dgm:spPr/>
    </dgm:pt>
    <dgm:pt modelId="{ED3A6CB5-047A-459D-A87D-916F9DCD3B72}" type="pres">
      <dgm:prSet presAssocID="{407CB2AE-7C41-4296-B7C1-DAEFCB13BD06}" presName="sibTrans" presStyleCnt="0"/>
      <dgm:spPr/>
    </dgm:pt>
    <dgm:pt modelId="{32E45805-5E0E-4F4F-8357-EBCE3AED8E91}" type="pres">
      <dgm:prSet presAssocID="{26D806F7-02EF-469B-9076-719500F4D259}" presName="compNode" presStyleCnt="0"/>
      <dgm:spPr/>
    </dgm:pt>
    <dgm:pt modelId="{47A66964-57D2-46F5-AF10-6E82C5D4B993}" type="pres">
      <dgm:prSet presAssocID="{26D806F7-02EF-469B-9076-719500F4D25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5D7CE32-12C1-4BBC-BC40-B4016FEFDAF0}" type="pres">
      <dgm:prSet presAssocID="{26D806F7-02EF-469B-9076-719500F4D259}" presName="iconSpace" presStyleCnt="0"/>
      <dgm:spPr/>
    </dgm:pt>
    <dgm:pt modelId="{C02C13CE-0B8F-47C0-852C-05131C3ADDBE}" type="pres">
      <dgm:prSet presAssocID="{26D806F7-02EF-469B-9076-719500F4D259}" presName="parTx" presStyleLbl="revTx" presStyleIdx="2" presStyleCnt="10">
        <dgm:presLayoutVars>
          <dgm:chMax val="0"/>
          <dgm:chPref val="0"/>
        </dgm:presLayoutVars>
      </dgm:prSet>
      <dgm:spPr/>
    </dgm:pt>
    <dgm:pt modelId="{7A8D71DB-92D1-4A95-A09D-631D75121628}" type="pres">
      <dgm:prSet presAssocID="{26D806F7-02EF-469B-9076-719500F4D259}" presName="txSpace" presStyleCnt="0"/>
      <dgm:spPr/>
    </dgm:pt>
    <dgm:pt modelId="{0BDA4C79-F5DE-4AC0-AB1B-446EE7FD13BD}" type="pres">
      <dgm:prSet presAssocID="{26D806F7-02EF-469B-9076-719500F4D259}" presName="desTx" presStyleLbl="revTx" presStyleIdx="3" presStyleCnt="10">
        <dgm:presLayoutVars/>
      </dgm:prSet>
      <dgm:spPr/>
    </dgm:pt>
    <dgm:pt modelId="{E3CB8DC4-1600-4C0B-8E45-31E3794BF11F}" type="pres">
      <dgm:prSet presAssocID="{EA18495E-03A0-4CDF-9919-B4C0B4BBF3BC}" presName="sibTrans" presStyleCnt="0"/>
      <dgm:spPr/>
    </dgm:pt>
    <dgm:pt modelId="{130F8FD1-533F-4090-A43B-B4029B51FFF6}" type="pres">
      <dgm:prSet presAssocID="{ED241EA5-98ED-4FE5-AC7E-3CD18100B62B}" presName="compNode" presStyleCnt="0"/>
      <dgm:spPr/>
    </dgm:pt>
    <dgm:pt modelId="{25C6794A-BC89-4961-8501-7EF49620DFF7}" type="pres">
      <dgm:prSet presAssocID="{ED241EA5-98ED-4FE5-AC7E-3CD18100B62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58A45096-A97F-4F26-9969-7A603ED3D0CA}" type="pres">
      <dgm:prSet presAssocID="{ED241EA5-98ED-4FE5-AC7E-3CD18100B62B}" presName="iconSpace" presStyleCnt="0"/>
      <dgm:spPr/>
    </dgm:pt>
    <dgm:pt modelId="{A8FF517D-B1A4-4A46-9F95-D964AFEF15FC}" type="pres">
      <dgm:prSet presAssocID="{ED241EA5-98ED-4FE5-AC7E-3CD18100B62B}" presName="parTx" presStyleLbl="revTx" presStyleIdx="4" presStyleCnt="10">
        <dgm:presLayoutVars>
          <dgm:chMax val="0"/>
          <dgm:chPref val="0"/>
        </dgm:presLayoutVars>
      </dgm:prSet>
      <dgm:spPr/>
    </dgm:pt>
    <dgm:pt modelId="{53F4EFB6-E7D1-4C33-BDAA-614297D5666B}" type="pres">
      <dgm:prSet presAssocID="{ED241EA5-98ED-4FE5-AC7E-3CD18100B62B}" presName="txSpace" presStyleCnt="0"/>
      <dgm:spPr/>
    </dgm:pt>
    <dgm:pt modelId="{24D6CC81-CD2D-48E9-85E9-A09456566052}" type="pres">
      <dgm:prSet presAssocID="{ED241EA5-98ED-4FE5-AC7E-3CD18100B62B}" presName="desTx" presStyleLbl="revTx" presStyleIdx="5" presStyleCnt="10">
        <dgm:presLayoutVars/>
      </dgm:prSet>
      <dgm:spPr/>
    </dgm:pt>
    <dgm:pt modelId="{8877C465-A41D-4210-B13B-E1E9EAC00F6C}" type="pres">
      <dgm:prSet presAssocID="{354519D8-6776-4DFA-BF59-9188C0086C3B}" presName="sibTrans" presStyleCnt="0"/>
      <dgm:spPr/>
    </dgm:pt>
    <dgm:pt modelId="{75ED9401-548E-48AC-8E13-C412888BEA5E}" type="pres">
      <dgm:prSet presAssocID="{03BDCF19-56D8-4DE8-B07A-AA9BFCA6BF55}" presName="compNode" presStyleCnt="0"/>
      <dgm:spPr/>
    </dgm:pt>
    <dgm:pt modelId="{67A9C32A-8E77-4D38-B2A5-9FB0ABF1D9A5}" type="pres">
      <dgm:prSet presAssocID="{03BDCF19-56D8-4DE8-B07A-AA9BFCA6BF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EE158CD-E206-4EBA-A2CC-08B0D1C22492}" type="pres">
      <dgm:prSet presAssocID="{03BDCF19-56D8-4DE8-B07A-AA9BFCA6BF55}" presName="iconSpace" presStyleCnt="0"/>
      <dgm:spPr/>
    </dgm:pt>
    <dgm:pt modelId="{D1A06EEF-59BE-4AF4-8AA8-BABD2E123909}" type="pres">
      <dgm:prSet presAssocID="{03BDCF19-56D8-4DE8-B07A-AA9BFCA6BF55}" presName="parTx" presStyleLbl="revTx" presStyleIdx="6" presStyleCnt="10">
        <dgm:presLayoutVars>
          <dgm:chMax val="0"/>
          <dgm:chPref val="0"/>
        </dgm:presLayoutVars>
      </dgm:prSet>
      <dgm:spPr/>
    </dgm:pt>
    <dgm:pt modelId="{741EBB96-F0EC-4EF7-8BAF-374CB5279071}" type="pres">
      <dgm:prSet presAssocID="{03BDCF19-56D8-4DE8-B07A-AA9BFCA6BF55}" presName="txSpace" presStyleCnt="0"/>
      <dgm:spPr/>
    </dgm:pt>
    <dgm:pt modelId="{FF2057C6-A921-4EBB-B0E2-2B8AB235BEBF}" type="pres">
      <dgm:prSet presAssocID="{03BDCF19-56D8-4DE8-B07A-AA9BFCA6BF55}" presName="desTx" presStyleLbl="revTx" presStyleIdx="7" presStyleCnt="10">
        <dgm:presLayoutVars/>
      </dgm:prSet>
      <dgm:spPr/>
    </dgm:pt>
    <dgm:pt modelId="{16A481F4-6D87-4BBE-90C4-6B578C6AF105}" type="pres">
      <dgm:prSet presAssocID="{7E2BF811-1D19-4A08-9098-E6F0B4B8A0CF}" presName="sibTrans" presStyleCnt="0"/>
      <dgm:spPr/>
    </dgm:pt>
    <dgm:pt modelId="{5DDD6CE9-F783-4EC9-81EF-9E494D50FB0E}" type="pres">
      <dgm:prSet presAssocID="{84435E78-73EE-4416-8B30-AB32069FDBC5}" presName="compNode" presStyleCnt="0"/>
      <dgm:spPr/>
    </dgm:pt>
    <dgm:pt modelId="{9BA00403-DA47-4FF6-8030-C70FE66B71BE}" type="pres">
      <dgm:prSet presAssocID="{84435E78-73EE-4416-8B30-AB32069FDB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8EDC6CFB-9036-4929-9EC1-FA23A534D88F}" type="pres">
      <dgm:prSet presAssocID="{84435E78-73EE-4416-8B30-AB32069FDBC5}" presName="iconSpace" presStyleCnt="0"/>
      <dgm:spPr/>
    </dgm:pt>
    <dgm:pt modelId="{30E16E86-0DBD-49D8-990C-4A5FCFF6B4B0}" type="pres">
      <dgm:prSet presAssocID="{84435E78-73EE-4416-8B30-AB32069FDBC5}" presName="parTx" presStyleLbl="revTx" presStyleIdx="8" presStyleCnt="10">
        <dgm:presLayoutVars>
          <dgm:chMax val="0"/>
          <dgm:chPref val="0"/>
        </dgm:presLayoutVars>
      </dgm:prSet>
      <dgm:spPr/>
    </dgm:pt>
    <dgm:pt modelId="{0914A5A0-7F97-4FD9-899F-343A401B51C7}" type="pres">
      <dgm:prSet presAssocID="{84435E78-73EE-4416-8B30-AB32069FDBC5}" presName="txSpace" presStyleCnt="0"/>
      <dgm:spPr/>
    </dgm:pt>
    <dgm:pt modelId="{37DCD2D3-B2FD-49F0-B3BB-F5815843FF70}" type="pres">
      <dgm:prSet presAssocID="{84435E78-73EE-4416-8B30-AB32069FDBC5}" presName="desTx" presStyleLbl="revTx" presStyleIdx="9" presStyleCnt="10">
        <dgm:presLayoutVars/>
      </dgm:prSet>
      <dgm:spPr/>
    </dgm:pt>
  </dgm:ptLst>
  <dgm:cxnLst>
    <dgm:cxn modelId="{8D90F613-AF08-4142-BFA2-BE76939BEA0A}" type="presOf" srcId="{274EC7C2-41D4-43F0-BA73-5E88DD44D83B}" destId="{FF2057C6-A921-4EBB-B0E2-2B8AB235BEBF}" srcOrd="0" destOrd="1" presId="urn:microsoft.com/office/officeart/2018/2/layout/IconLabelDescriptionList"/>
    <dgm:cxn modelId="{410FA221-171B-43FE-8B81-EDABE4D45706}" type="presOf" srcId="{84435E78-73EE-4416-8B30-AB32069FDBC5}" destId="{30E16E86-0DBD-49D8-990C-4A5FCFF6B4B0}" srcOrd="0" destOrd="0" presId="urn:microsoft.com/office/officeart/2018/2/layout/IconLabelDescriptionList"/>
    <dgm:cxn modelId="{48E52922-5B07-45F0-AFAC-BA828888FF64}" type="presOf" srcId="{ED241EA5-98ED-4FE5-AC7E-3CD18100B62B}" destId="{A8FF517D-B1A4-4A46-9F95-D964AFEF15FC}" srcOrd="0" destOrd="0" presId="urn:microsoft.com/office/officeart/2018/2/layout/IconLabelDescriptionList"/>
    <dgm:cxn modelId="{80FC2C2B-911F-4D20-919B-371D6573632C}" srcId="{F85982B4-5EEA-4674-A68A-6B1A7A8F67DD}" destId="{03BDCF19-56D8-4DE8-B07A-AA9BFCA6BF55}" srcOrd="3" destOrd="0" parTransId="{6DB5DAA4-0159-4925-B7BD-617EA00048AC}" sibTransId="{7E2BF811-1D19-4A08-9098-E6F0B4B8A0CF}"/>
    <dgm:cxn modelId="{36AABB36-9F51-4BF0-A4BC-D43093D0EC1B}" srcId="{F85982B4-5EEA-4674-A68A-6B1A7A8F67DD}" destId="{ED241EA5-98ED-4FE5-AC7E-3CD18100B62B}" srcOrd="2" destOrd="0" parTransId="{4801C2E5-F50A-4BB7-AD62-6E19B1C6DB15}" sibTransId="{354519D8-6776-4DFA-BF59-9188C0086C3B}"/>
    <dgm:cxn modelId="{0EAD374F-D5A7-4B31-BC5B-FB178E45E3EA}" type="presOf" srcId="{03BDCF19-56D8-4DE8-B07A-AA9BFCA6BF55}" destId="{D1A06EEF-59BE-4AF4-8AA8-BABD2E123909}" srcOrd="0" destOrd="0" presId="urn:microsoft.com/office/officeart/2018/2/layout/IconLabelDescriptionList"/>
    <dgm:cxn modelId="{47E09A51-F77C-44CD-8EAA-FCBC74F19EC8}" srcId="{F85982B4-5EEA-4674-A68A-6B1A7A8F67DD}" destId="{84435E78-73EE-4416-8B30-AB32069FDBC5}" srcOrd="4" destOrd="0" parTransId="{15EB818B-43A8-4B58-9DC4-679B62DA57A8}" sibTransId="{F43B697E-4F5B-409A-B01C-80529C233D88}"/>
    <dgm:cxn modelId="{AE0EFB6B-08DF-4DAE-A2D9-5A9C7494546C}" type="presOf" srcId="{1E9E109A-8651-4ED5-B575-E161D8C8191F}" destId="{53067724-B655-426D-B580-9AA088525519}" srcOrd="0" destOrd="0" presId="urn:microsoft.com/office/officeart/2018/2/layout/IconLabelDescriptionList"/>
    <dgm:cxn modelId="{F3D45A6C-97A7-4B23-AFE0-5CE49A3C1829}" srcId="{F85982B4-5EEA-4674-A68A-6B1A7A8F67DD}" destId="{26D806F7-02EF-469B-9076-719500F4D259}" srcOrd="1" destOrd="0" parTransId="{8C9CF651-0B63-4DA5-85D4-0A7DFB7EBE4E}" sibTransId="{EA18495E-03A0-4CDF-9919-B4C0B4BBF3BC}"/>
    <dgm:cxn modelId="{5E6DEB75-CBD7-4F90-A845-D2371D177508}" srcId="{03BDCF19-56D8-4DE8-B07A-AA9BFCA6BF55}" destId="{CF994AFA-00B8-40F2-B028-102137E49E72}" srcOrd="0" destOrd="0" parTransId="{16C58EBF-2FAA-4F60-B350-390BEEA78B06}" sibTransId="{BA124487-D69F-4E67-BD8E-0BFCF2F67CB1}"/>
    <dgm:cxn modelId="{9FCC6F7B-0309-4BFF-BB01-215678A6EF0D}" srcId="{F85982B4-5EEA-4674-A68A-6B1A7A8F67DD}" destId="{1E9E109A-8651-4ED5-B575-E161D8C8191F}" srcOrd="0" destOrd="0" parTransId="{55D563A1-7924-4DD2-A7DF-A8F9C3FA35A1}" sibTransId="{407CB2AE-7C41-4296-B7C1-DAEFCB13BD06}"/>
    <dgm:cxn modelId="{6E1AA096-0B82-41E4-9042-2821A53139BE}" type="presOf" srcId="{26D806F7-02EF-469B-9076-719500F4D259}" destId="{C02C13CE-0B8F-47C0-852C-05131C3ADDBE}" srcOrd="0" destOrd="0" presId="urn:microsoft.com/office/officeart/2018/2/layout/IconLabelDescriptionList"/>
    <dgm:cxn modelId="{CAAB23C1-C315-47C6-B74F-08489F93F5A7}" srcId="{03BDCF19-56D8-4DE8-B07A-AA9BFCA6BF55}" destId="{274EC7C2-41D4-43F0-BA73-5E88DD44D83B}" srcOrd="1" destOrd="0" parTransId="{01D51481-D5BD-42E9-87F9-0514E84FCA2D}" sibTransId="{CEC4E6D2-1D51-4C88-B36B-018C8C8B393E}"/>
    <dgm:cxn modelId="{13577CCF-4105-4CFA-9986-C70D25CD55B9}" type="presOf" srcId="{F85982B4-5EEA-4674-A68A-6B1A7A8F67DD}" destId="{141DB760-1D4F-4090-9611-E1C8530BADDD}" srcOrd="0" destOrd="0" presId="urn:microsoft.com/office/officeart/2018/2/layout/IconLabelDescriptionList"/>
    <dgm:cxn modelId="{689BF8D4-B662-43AD-992A-86BA0C8AD5A5}" type="presOf" srcId="{CF994AFA-00B8-40F2-B028-102137E49E72}" destId="{FF2057C6-A921-4EBB-B0E2-2B8AB235BEBF}" srcOrd="0" destOrd="0" presId="urn:microsoft.com/office/officeart/2018/2/layout/IconLabelDescriptionList"/>
    <dgm:cxn modelId="{D4A49250-8F59-4A89-94FC-EB1FFD64C41B}" type="presParOf" srcId="{141DB760-1D4F-4090-9611-E1C8530BADDD}" destId="{E089F83A-2935-48A0-9A1D-EF88F7BDA9BE}" srcOrd="0" destOrd="0" presId="urn:microsoft.com/office/officeart/2018/2/layout/IconLabelDescriptionList"/>
    <dgm:cxn modelId="{1AED891B-0D9D-4BA9-9189-50613853EF5D}" type="presParOf" srcId="{E089F83A-2935-48A0-9A1D-EF88F7BDA9BE}" destId="{24FEA656-1D91-4090-B9FA-69FCF86F068A}" srcOrd="0" destOrd="0" presId="urn:microsoft.com/office/officeart/2018/2/layout/IconLabelDescriptionList"/>
    <dgm:cxn modelId="{DCD88377-E91A-48A7-A34F-88E2A0E89CD7}" type="presParOf" srcId="{E089F83A-2935-48A0-9A1D-EF88F7BDA9BE}" destId="{44F255F9-E32E-44CE-BB48-C2CC25D67835}" srcOrd="1" destOrd="0" presId="urn:microsoft.com/office/officeart/2018/2/layout/IconLabelDescriptionList"/>
    <dgm:cxn modelId="{B8BAEA94-1FD1-46DD-982E-0AC106AE28FF}" type="presParOf" srcId="{E089F83A-2935-48A0-9A1D-EF88F7BDA9BE}" destId="{53067724-B655-426D-B580-9AA088525519}" srcOrd="2" destOrd="0" presId="urn:microsoft.com/office/officeart/2018/2/layout/IconLabelDescriptionList"/>
    <dgm:cxn modelId="{DAAAFA04-15E0-4893-B7B4-58CADF7CA58B}" type="presParOf" srcId="{E089F83A-2935-48A0-9A1D-EF88F7BDA9BE}" destId="{6137E5D7-9775-4071-A7D3-9E2BA1040038}" srcOrd="3" destOrd="0" presId="urn:microsoft.com/office/officeart/2018/2/layout/IconLabelDescriptionList"/>
    <dgm:cxn modelId="{CCD5F4BB-D5E2-4E70-913B-843B2FEF58AA}" type="presParOf" srcId="{E089F83A-2935-48A0-9A1D-EF88F7BDA9BE}" destId="{595F79F6-18D7-4805-BC7C-2F1956DCF337}" srcOrd="4" destOrd="0" presId="urn:microsoft.com/office/officeart/2018/2/layout/IconLabelDescriptionList"/>
    <dgm:cxn modelId="{FD586525-BF4E-452A-AF94-582B4A69FF3D}" type="presParOf" srcId="{141DB760-1D4F-4090-9611-E1C8530BADDD}" destId="{ED3A6CB5-047A-459D-A87D-916F9DCD3B72}" srcOrd="1" destOrd="0" presId="urn:microsoft.com/office/officeart/2018/2/layout/IconLabelDescriptionList"/>
    <dgm:cxn modelId="{16BA9360-37BA-4AF3-A193-8913750F7F4A}" type="presParOf" srcId="{141DB760-1D4F-4090-9611-E1C8530BADDD}" destId="{32E45805-5E0E-4F4F-8357-EBCE3AED8E91}" srcOrd="2" destOrd="0" presId="urn:microsoft.com/office/officeart/2018/2/layout/IconLabelDescriptionList"/>
    <dgm:cxn modelId="{3E132ECD-F74D-4ADE-B1DC-61373D984911}" type="presParOf" srcId="{32E45805-5E0E-4F4F-8357-EBCE3AED8E91}" destId="{47A66964-57D2-46F5-AF10-6E82C5D4B993}" srcOrd="0" destOrd="0" presId="urn:microsoft.com/office/officeart/2018/2/layout/IconLabelDescriptionList"/>
    <dgm:cxn modelId="{3064BB87-0DE3-4A15-B98E-E0A60F94DECC}" type="presParOf" srcId="{32E45805-5E0E-4F4F-8357-EBCE3AED8E91}" destId="{05D7CE32-12C1-4BBC-BC40-B4016FEFDAF0}" srcOrd="1" destOrd="0" presId="urn:microsoft.com/office/officeart/2018/2/layout/IconLabelDescriptionList"/>
    <dgm:cxn modelId="{533C9EEB-F6B8-417C-B007-9176F9070F81}" type="presParOf" srcId="{32E45805-5E0E-4F4F-8357-EBCE3AED8E91}" destId="{C02C13CE-0B8F-47C0-852C-05131C3ADDBE}" srcOrd="2" destOrd="0" presId="urn:microsoft.com/office/officeart/2018/2/layout/IconLabelDescriptionList"/>
    <dgm:cxn modelId="{F2BC1B81-4CC3-476B-80E6-1F6A70AAEAC3}" type="presParOf" srcId="{32E45805-5E0E-4F4F-8357-EBCE3AED8E91}" destId="{7A8D71DB-92D1-4A95-A09D-631D75121628}" srcOrd="3" destOrd="0" presId="urn:microsoft.com/office/officeart/2018/2/layout/IconLabelDescriptionList"/>
    <dgm:cxn modelId="{CE225172-2A15-4324-BD87-469710761302}" type="presParOf" srcId="{32E45805-5E0E-4F4F-8357-EBCE3AED8E91}" destId="{0BDA4C79-F5DE-4AC0-AB1B-446EE7FD13BD}" srcOrd="4" destOrd="0" presId="urn:microsoft.com/office/officeart/2018/2/layout/IconLabelDescriptionList"/>
    <dgm:cxn modelId="{8A7279C7-0633-432B-8D1A-FB74D9B9B526}" type="presParOf" srcId="{141DB760-1D4F-4090-9611-E1C8530BADDD}" destId="{E3CB8DC4-1600-4C0B-8E45-31E3794BF11F}" srcOrd="3" destOrd="0" presId="urn:microsoft.com/office/officeart/2018/2/layout/IconLabelDescriptionList"/>
    <dgm:cxn modelId="{DED8783A-39BE-4977-89C7-0EBE5E957C80}" type="presParOf" srcId="{141DB760-1D4F-4090-9611-E1C8530BADDD}" destId="{130F8FD1-533F-4090-A43B-B4029B51FFF6}" srcOrd="4" destOrd="0" presId="urn:microsoft.com/office/officeart/2018/2/layout/IconLabelDescriptionList"/>
    <dgm:cxn modelId="{74958DD7-5685-4FEE-86E5-D4E659864216}" type="presParOf" srcId="{130F8FD1-533F-4090-A43B-B4029B51FFF6}" destId="{25C6794A-BC89-4961-8501-7EF49620DFF7}" srcOrd="0" destOrd="0" presId="urn:microsoft.com/office/officeart/2018/2/layout/IconLabelDescriptionList"/>
    <dgm:cxn modelId="{D3F8C28C-C5A0-4F39-ABD3-71C43C42D621}" type="presParOf" srcId="{130F8FD1-533F-4090-A43B-B4029B51FFF6}" destId="{58A45096-A97F-4F26-9969-7A603ED3D0CA}" srcOrd="1" destOrd="0" presId="urn:microsoft.com/office/officeart/2018/2/layout/IconLabelDescriptionList"/>
    <dgm:cxn modelId="{24B7CA27-B744-40A9-AA68-16FC6C8679FC}" type="presParOf" srcId="{130F8FD1-533F-4090-A43B-B4029B51FFF6}" destId="{A8FF517D-B1A4-4A46-9F95-D964AFEF15FC}" srcOrd="2" destOrd="0" presId="urn:microsoft.com/office/officeart/2018/2/layout/IconLabelDescriptionList"/>
    <dgm:cxn modelId="{8DB3FC7D-7BF3-406C-98BE-17293D2297DE}" type="presParOf" srcId="{130F8FD1-533F-4090-A43B-B4029B51FFF6}" destId="{53F4EFB6-E7D1-4C33-BDAA-614297D5666B}" srcOrd="3" destOrd="0" presId="urn:microsoft.com/office/officeart/2018/2/layout/IconLabelDescriptionList"/>
    <dgm:cxn modelId="{DE2608F2-B982-4394-8152-A12D317F7056}" type="presParOf" srcId="{130F8FD1-533F-4090-A43B-B4029B51FFF6}" destId="{24D6CC81-CD2D-48E9-85E9-A09456566052}" srcOrd="4" destOrd="0" presId="urn:microsoft.com/office/officeart/2018/2/layout/IconLabelDescriptionList"/>
    <dgm:cxn modelId="{3E110615-A118-49A3-9978-B6798FE62858}" type="presParOf" srcId="{141DB760-1D4F-4090-9611-E1C8530BADDD}" destId="{8877C465-A41D-4210-B13B-E1E9EAC00F6C}" srcOrd="5" destOrd="0" presId="urn:microsoft.com/office/officeart/2018/2/layout/IconLabelDescriptionList"/>
    <dgm:cxn modelId="{45F7548D-AC6C-4DD3-8BE9-E9CE08A43877}" type="presParOf" srcId="{141DB760-1D4F-4090-9611-E1C8530BADDD}" destId="{75ED9401-548E-48AC-8E13-C412888BEA5E}" srcOrd="6" destOrd="0" presId="urn:microsoft.com/office/officeart/2018/2/layout/IconLabelDescriptionList"/>
    <dgm:cxn modelId="{FDDFA97E-9C7D-40F9-9CA9-C3E8E959B0CC}" type="presParOf" srcId="{75ED9401-548E-48AC-8E13-C412888BEA5E}" destId="{67A9C32A-8E77-4D38-B2A5-9FB0ABF1D9A5}" srcOrd="0" destOrd="0" presId="urn:microsoft.com/office/officeart/2018/2/layout/IconLabelDescriptionList"/>
    <dgm:cxn modelId="{D4EDB323-3EAB-40CE-B08F-6565FF0079E2}" type="presParOf" srcId="{75ED9401-548E-48AC-8E13-C412888BEA5E}" destId="{4EE158CD-E206-4EBA-A2CC-08B0D1C22492}" srcOrd="1" destOrd="0" presId="urn:microsoft.com/office/officeart/2018/2/layout/IconLabelDescriptionList"/>
    <dgm:cxn modelId="{A1992649-D77F-450B-8525-9EE9364E30A0}" type="presParOf" srcId="{75ED9401-548E-48AC-8E13-C412888BEA5E}" destId="{D1A06EEF-59BE-4AF4-8AA8-BABD2E123909}" srcOrd="2" destOrd="0" presId="urn:microsoft.com/office/officeart/2018/2/layout/IconLabelDescriptionList"/>
    <dgm:cxn modelId="{7EC90B4B-9D68-4028-8866-5E0513B6E5C9}" type="presParOf" srcId="{75ED9401-548E-48AC-8E13-C412888BEA5E}" destId="{741EBB96-F0EC-4EF7-8BAF-374CB5279071}" srcOrd="3" destOrd="0" presId="urn:microsoft.com/office/officeart/2018/2/layout/IconLabelDescriptionList"/>
    <dgm:cxn modelId="{E7674DC4-80BA-490F-83B0-B6C1F6552A51}" type="presParOf" srcId="{75ED9401-548E-48AC-8E13-C412888BEA5E}" destId="{FF2057C6-A921-4EBB-B0E2-2B8AB235BEBF}" srcOrd="4" destOrd="0" presId="urn:microsoft.com/office/officeart/2018/2/layout/IconLabelDescriptionList"/>
    <dgm:cxn modelId="{0ED73862-244E-4C60-BD9A-0925CB57C329}" type="presParOf" srcId="{141DB760-1D4F-4090-9611-E1C8530BADDD}" destId="{16A481F4-6D87-4BBE-90C4-6B578C6AF105}" srcOrd="7" destOrd="0" presId="urn:microsoft.com/office/officeart/2018/2/layout/IconLabelDescriptionList"/>
    <dgm:cxn modelId="{E311539B-4740-43ED-A259-97E2798900C3}" type="presParOf" srcId="{141DB760-1D4F-4090-9611-E1C8530BADDD}" destId="{5DDD6CE9-F783-4EC9-81EF-9E494D50FB0E}" srcOrd="8" destOrd="0" presId="urn:microsoft.com/office/officeart/2018/2/layout/IconLabelDescriptionList"/>
    <dgm:cxn modelId="{CB6C33F9-45AE-4284-A5E0-215E93D20F2C}" type="presParOf" srcId="{5DDD6CE9-F783-4EC9-81EF-9E494D50FB0E}" destId="{9BA00403-DA47-4FF6-8030-C70FE66B71BE}" srcOrd="0" destOrd="0" presId="urn:microsoft.com/office/officeart/2018/2/layout/IconLabelDescriptionList"/>
    <dgm:cxn modelId="{9AD4F94B-AFEE-4F97-8AC7-AA28B1F81BE7}" type="presParOf" srcId="{5DDD6CE9-F783-4EC9-81EF-9E494D50FB0E}" destId="{8EDC6CFB-9036-4929-9EC1-FA23A534D88F}" srcOrd="1" destOrd="0" presId="urn:microsoft.com/office/officeart/2018/2/layout/IconLabelDescriptionList"/>
    <dgm:cxn modelId="{639D9FC5-173B-44F4-9B3B-EB5C81AA641B}" type="presParOf" srcId="{5DDD6CE9-F783-4EC9-81EF-9E494D50FB0E}" destId="{30E16E86-0DBD-49D8-990C-4A5FCFF6B4B0}" srcOrd="2" destOrd="0" presId="urn:microsoft.com/office/officeart/2018/2/layout/IconLabelDescriptionList"/>
    <dgm:cxn modelId="{2AF84238-E8CA-4F83-B915-1D220E462CA3}" type="presParOf" srcId="{5DDD6CE9-F783-4EC9-81EF-9E494D50FB0E}" destId="{0914A5A0-7F97-4FD9-899F-343A401B51C7}" srcOrd="3" destOrd="0" presId="urn:microsoft.com/office/officeart/2018/2/layout/IconLabelDescriptionList"/>
    <dgm:cxn modelId="{A0435E6E-B880-457C-97F3-CFB680BDF939}" type="presParOf" srcId="{5DDD6CE9-F783-4EC9-81EF-9E494D50FB0E}" destId="{37DCD2D3-B2FD-49F0-B3BB-F5815843FF7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AE775-6019-4264-A864-DF89F4C275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44E7CD0C-92D8-4BF9-973B-856FF82F84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NextGen Cyber Talent (NGCT) helps candidates get started with education and careers in the broader cyber space industry</a:t>
          </a:r>
        </a:p>
      </dgm:t>
    </dgm:pt>
    <dgm:pt modelId="{69C0AD52-F6B6-43FF-A830-E9CE0E4FBB92}" type="parTrans" cxnId="{483CA139-EF7E-4A3D-9F4A-BAE8ADF9139D}">
      <dgm:prSet/>
      <dgm:spPr/>
      <dgm:t>
        <a:bodyPr/>
        <a:lstStyle/>
        <a:p>
          <a:endParaRPr lang="en-US"/>
        </a:p>
      </dgm:t>
    </dgm:pt>
    <dgm:pt modelId="{158D8569-30D2-4471-8204-0C952AF8523F}" type="sibTrans" cxnId="{483CA139-EF7E-4A3D-9F4A-BAE8ADF9139D}">
      <dgm:prSet/>
      <dgm:spPr/>
      <dgm:t>
        <a:bodyPr/>
        <a:lstStyle/>
        <a:p>
          <a:endParaRPr lang="en-US"/>
        </a:p>
      </dgm:t>
    </dgm:pt>
    <dgm:pt modelId="{242F141A-D7A6-4090-98A5-58D8635949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NGCT has partnerships with key cyber solution providers</a:t>
          </a:r>
        </a:p>
      </dgm:t>
    </dgm:pt>
    <dgm:pt modelId="{0EBB859F-5F0A-4693-A53A-628FB0A88F0C}" type="parTrans" cxnId="{AD7BF544-F06D-4597-963B-0BA28730B43F}">
      <dgm:prSet/>
      <dgm:spPr/>
      <dgm:t>
        <a:bodyPr/>
        <a:lstStyle/>
        <a:p>
          <a:endParaRPr lang="en-US"/>
        </a:p>
      </dgm:t>
    </dgm:pt>
    <dgm:pt modelId="{468B4110-AAE5-43CF-AFAC-A6562B86CF58}" type="sibTrans" cxnId="{AD7BF544-F06D-4597-963B-0BA28730B43F}">
      <dgm:prSet/>
      <dgm:spPr/>
      <dgm:t>
        <a:bodyPr/>
        <a:lstStyle/>
        <a:p>
          <a:endParaRPr lang="en-US"/>
        </a:p>
      </dgm:t>
    </dgm:pt>
    <dgm:pt modelId="{D17E4C54-9FB9-4C5C-AAFE-9E3008A80E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Security Information and Event Management (SIEM)</a:t>
          </a:r>
        </a:p>
      </dgm:t>
    </dgm:pt>
    <dgm:pt modelId="{F0916FAD-5E11-4D10-AE94-8A781654BB64}" type="parTrans" cxnId="{29FC7F98-4BED-4351-B765-E49EC680C9F6}">
      <dgm:prSet/>
      <dgm:spPr/>
      <dgm:t>
        <a:bodyPr/>
        <a:lstStyle/>
        <a:p>
          <a:endParaRPr lang="en-US"/>
        </a:p>
      </dgm:t>
    </dgm:pt>
    <dgm:pt modelId="{73FA7EA5-251F-48AB-8942-C4A267BB40E2}" type="sibTrans" cxnId="{29FC7F98-4BED-4351-B765-E49EC680C9F6}">
      <dgm:prSet/>
      <dgm:spPr/>
      <dgm:t>
        <a:bodyPr/>
        <a:lstStyle/>
        <a:p>
          <a:endParaRPr lang="en-US"/>
        </a:p>
      </dgm:t>
    </dgm:pt>
    <dgm:pt modelId="{C6F71DE5-D1CE-4FFF-8F87-238C74BCDA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Insider Threat</a:t>
          </a:r>
        </a:p>
      </dgm:t>
    </dgm:pt>
    <dgm:pt modelId="{A4325CD4-52C1-4745-A3B7-0A9200AEBF16}" type="parTrans" cxnId="{E29EDC7D-A786-40F4-B6D1-3B2984A704A1}">
      <dgm:prSet/>
      <dgm:spPr/>
      <dgm:t>
        <a:bodyPr/>
        <a:lstStyle/>
        <a:p>
          <a:endParaRPr lang="en-US"/>
        </a:p>
      </dgm:t>
    </dgm:pt>
    <dgm:pt modelId="{1127A93E-E48C-451D-9234-30990E640813}" type="sibTrans" cxnId="{E29EDC7D-A786-40F4-B6D1-3B2984A704A1}">
      <dgm:prSet/>
      <dgm:spPr/>
      <dgm:t>
        <a:bodyPr/>
        <a:lstStyle/>
        <a:p>
          <a:endParaRPr lang="en-US"/>
        </a:p>
      </dgm:t>
    </dgm:pt>
    <dgm:pt modelId="{851ED083-D2B9-487C-A764-F530227AE5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Incident Response, etc.</a:t>
          </a:r>
        </a:p>
      </dgm:t>
    </dgm:pt>
    <dgm:pt modelId="{221D75E0-149C-4585-BF94-8BE20728883C}" type="parTrans" cxnId="{4F03785A-439D-4286-9FDF-203BD392377C}">
      <dgm:prSet/>
      <dgm:spPr/>
      <dgm:t>
        <a:bodyPr/>
        <a:lstStyle/>
        <a:p>
          <a:endParaRPr lang="en-US"/>
        </a:p>
      </dgm:t>
    </dgm:pt>
    <dgm:pt modelId="{B9D885D1-B755-4B8C-ADF1-9F96D554296E}" type="sibTrans" cxnId="{4F03785A-439D-4286-9FDF-203BD392377C}">
      <dgm:prSet/>
      <dgm:spPr/>
      <dgm:t>
        <a:bodyPr/>
        <a:lstStyle/>
        <a:p>
          <a:endParaRPr lang="en-US"/>
        </a:p>
      </dgm:t>
    </dgm:pt>
    <dgm:pt modelId="{3C144848-85D2-47C0-A2F3-DE5F15F9CA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Partner organizations provide training to NextGen Cyber Talent students</a:t>
          </a:r>
        </a:p>
      </dgm:t>
    </dgm:pt>
    <dgm:pt modelId="{7D58019D-5446-438D-8F40-44510C1E8DCE}" type="parTrans" cxnId="{03E0F757-B28E-4240-B6A0-8CF770A204E7}">
      <dgm:prSet/>
      <dgm:spPr/>
      <dgm:t>
        <a:bodyPr/>
        <a:lstStyle/>
        <a:p>
          <a:endParaRPr lang="en-US"/>
        </a:p>
      </dgm:t>
    </dgm:pt>
    <dgm:pt modelId="{98596273-A0D0-4B5E-8670-F05DA72097CE}" type="sibTrans" cxnId="{03E0F757-B28E-4240-B6A0-8CF770A204E7}">
      <dgm:prSet/>
      <dgm:spPr/>
      <dgm:t>
        <a:bodyPr/>
        <a:lstStyle/>
        <a:p>
          <a:endParaRPr lang="en-US"/>
        </a:p>
      </dgm:t>
    </dgm:pt>
    <dgm:pt modelId="{E086D264-170F-4398-A82B-F3C87D15D6E8}" type="pres">
      <dgm:prSet presAssocID="{FCEAE775-6019-4264-A864-DF89F4C27590}" presName="root" presStyleCnt="0">
        <dgm:presLayoutVars>
          <dgm:dir/>
          <dgm:resizeHandles val="exact"/>
        </dgm:presLayoutVars>
      </dgm:prSet>
      <dgm:spPr/>
    </dgm:pt>
    <dgm:pt modelId="{38992727-FAF2-421F-8F4F-399DC92112D9}" type="pres">
      <dgm:prSet presAssocID="{44E7CD0C-92D8-4BF9-973B-856FF82F84A8}" presName="compNode" presStyleCnt="0"/>
      <dgm:spPr/>
    </dgm:pt>
    <dgm:pt modelId="{ADA5B4F7-0F27-4DE2-AB6F-4DAD9010BB31}" type="pres">
      <dgm:prSet presAssocID="{44E7CD0C-92D8-4BF9-973B-856FF82F84A8}" presName="bgRect" presStyleLbl="bgShp" presStyleIdx="0" presStyleCnt="3"/>
      <dgm:spPr/>
    </dgm:pt>
    <dgm:pt modelId="{5E108A85-B6CF-4967-BE20-E4A391E4CEC4}" type="pres">
      <dgm:prSet presAssocID="{44E7CD0C-92D8-4BF9-973B-856FF82F84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EB98E09-18AA-474E-9D7E-43D969F32B7F}" type="pres">
      <dgm:prSet presAssocID="{44E7CD0C-92D8-4BF9-973B-856FF82F84A8}" presName="spaceRect" presStyleCnt="0"/>
      <dgm:spPr/>
    </dgm:pt>
    <dgm:pt modelId="{4275A043-65AF-4AB4-84CE-3A74F0289252}" type="pres">
      <dgm:prSet presAssocID="{44E7CD0C-92D8-4BF9-973B-856FF82F84A8}" presName="parTx" presStyleLbl="revTx" presStyleIdx="0" presStyleCnt="4">
        <dgm:presLayoutVars>
          <dgm:chMax val="0"/>
          <dgm:chPref val="0"/>
        </dgm:presLayoutVars>
      </dgm:prSet>
      <dgm:spPr/>
    </dgm:pt>
    <dgm:pt modelId="{14E3C2BA-27E9-41CE-81FA-7AF6EE811565}" type="pres">
      <dgm:prSet presAssocID="{158D8569-30D2-4471-8204-0C952AF8523F}" presName="sibTrans" presStyleCnt="0"/>
      <dgm:spPr/>
    </dgm:pt>
    <dgm:pt modelId="{6C451279-BB6A-4D95-A55C-BD05DD43C9A4}" type="pres">
      <dgm:prSet presAssocID="{242F141A-D7A6-4090-98A5-58D863594965}" presName="compNode" presStyleCnt="0"/>
      <dgm:spPr/>
    </dgm:pt>
    <dgm:pt modelId="{ACF70543-979F-420D-8A6D-61EBC007B119}" type="pres">
      <dgm:prSet presAssocID="{242F141A-D7A6-4090-98A5-58D863594965}" presName="bgRect" presStyleLbl="bgShp" presStyleIdx="1" presStyleCnt="3"/>
      <dgm:spPr/>
    </dgm:pt>
    <dgm:pt modelId="{556DA66E-BFFC-4D7E-A4EA-7EF5485E34E1}" type="pres">
      <dgm:prSet presAssocID="{242F141A-D7A6-4090-98A5-58D8635949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1036BDD-F310-4FCF-B33C-A6AD710E0842}" type="pres">
      <dgm:prSet presAssocID="{242F141A-D7A6-4090-98A5-58D863594965}" presName="spaceRect" presStyleCnt="0"/>
      <dgm:spPr/>
    </dgm:pt>
    <dgm:pt modelId="{9DD0B5F0-1896-4502-97C9-A3473B0B331C}" type="pres">
      <dgm:prSet presAssocID="{242F141A-D7A6-4090-98A5-58D863594965}" presName="parTx" presStyleLbl="revTx" presStyleIdx="1" presStyleCnt="4">
        <dgm:presLayoutVars>
          <dgm:chMax val="0"/>
          <dgm:chPref val="0"/>
        </dgm:presLayoutVars>
      </dgm:prSet>
      <dgm:spPr/>
    </dgm:pt>
    <dgm:pt modelId="{B1D72D43-130B-4887-AD93-8CF65AE73035}" type="pres">
      <dgm:prSet presAssocID="{242F141A-D7A6-4090-98A5-58D863594965}" presName="desTx" presStyleLbl="revTx" presStyleIdx="2" presStyleCnt="4">
        <dgm:presLayoutVars/>
      </dgm:prSet>
      <dgm:spPr/>
    </dgm:pt>
    <dgm:pt modelId="{46FA176F-D313-4006-BE99-A1D73B3AA37A}" type="pres">
      <dgm:prSet presAssocID="{468B4110-AAE5-43CF-AFAC-A6562B86CF58}" presName="sibTrans" presStyleCnt="0"/>
      <dgm:spPr/>
    </dgm:pt>
    <dgm:pt modelId="{99DF7473-682F-4DCD-9087-7518850DEA15}" type="pres">
      <dgm:prSet presAssocID="{3C144848-85D2-47C0-A2F3-DE5F15F9CA6F}" presName="compNode" presStyleCnt="0"/>
      <dgm:spPr/>
    </dgm:pt>
    <dgm:pt modelId="{84EC7385-CA13-46B3-A376-FCA5536986D5}" type="pres">
      <dgm:prSet presAssocID="{3C144848-85D2-47C0-A2F3-DE5F15F9CA6F}" presName="bgRect" presStyleLbl="bgShp" presStyleIdx="2" presStyleCnt="3"/>
      <dgm:spPr/>
    </dgm:pt>
    <dgm:pt modelId="{7970D961-9CC4-4AB9-9856-93686460D43C}" type="pres">
      <dgm:prSet presAssocID="{3C144848-85D2-47C0-A2F3-DE5F15F9CA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8AEEA24-D828-4A27-A8F3-CDF6C8A431D1}" type="pres">
      <dgm:prSet presAssocID="{3C144848-85D2-47C0-A2F3-DE5F15F9CA6F}" presName="spaceRect" presStyleCnt="0"/>
      <dgm:spPr/>
    </dgm:pt>
    <dgm:pt modelId="{7258B880-6CCC-49D0-B66B-A0B43C3256C5}" type="pres">
      <dgm:prSet presAssocID="{3C144848-85D2-47C0-A2F3-DE5F15F9CA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8E7840F-3130-8842-865E-9F6AACE67C33}" type="presOf" srcId="{3C144848-85D2-47C0-A2F3-DE5F15F9CA6F}" destId="{7258B880-6CCC-49D0-B66B-A0B43C3256C5}" srcOrd="0" destOrd="0" presId="urn:microsoft.com/office/officeart/2018/2/layout/IconVerticalSolidList"/>
    <dgm:cxn modelId="{483CA139-EF7E-4A3D-9F4A-BAE8ADF9139D}" srcId="{FCEAE775-6019-4264-A864-DF89F4C27590}" destId="{44E7CD0C-92D8-4BF9-973B-856FF82F84A8}" srcOrd="0" destOrd="0" parTransId="{69C0AD52-F6B6-43FF-A830-E9CE0E4FBB92}" sibTransId="{158D8569-30D2-4471-8204-0C952AF8523F}"/>
    <dgm:cxn modelId="{AD7BF544-F06D-4597-963B-0BA28730B43F}" srcId="{FCEAE775-6019-4264-A864-DF89F4C27590}" destId="{242F141A-D7A6-4090-98A5-58D863594965}" srcOrd="1" destOrd="0" parTransId="{0EBB859F-5F0A-4693-A53A-628FB0A88F0C}" sibTransId="{468B4110-AAE5-43CF-AFAC-A6562B86CF58}"/>
    <dgm:cxn modelId="{03E0F757-B28E-4240-B6A0-8CF770A204E7}" srcId="{FCEAE775-6019-4264-A864-DF89F4C27590}" destId="{3C144848-85D2-47C0-A2F3-DE5F15F9CA6F}" srcOrd="2" destOrd="0" parTransId="{7D58019D-5446-438D-8F40-44510C1E8DCE}" sibTransId="{98596273-A0D0-4B5E-8670-F05DA72097CE}"/>
    <dgm:cxn modelId="{4F03785A-439D-4286-9FDF-203BD392377C}" srcId="{242F141A-D7A6-4090-98A5-58D863594965}" destId="{851ED083-D2B9-487C-A764-F530227AE54C}" srcOrd="2" destOrd="0" parTransId="{221D75E0-149C-4585-BF94-8BE20728883C}" sibTransId="{B9D885D1-B755-4B8C-ADF1-9F96D554296E}"/>
    <dgm:cxn modelId="{5EC53571-84E9-D54B-85F3-AB5035A945A2}" type="presOf" srcId="{851ED083-D2B9-487C-A764-F530227AE54C}" destId="{B1D72D43-130B-4887-AD93-8CF65AE73035}" srcOrd="0" destOrd="2" presId="urn:microsoft.com/office/officeart/2018/2/layout/IconVerticalSolidList"/>
    <dgm:cxn modelId="{E29EDC7D-A786-40F4-B6D1-3B2984A704A1}" srcId="{242F141A-D7A6-4090-98A5-58D863594965}" destId="{C6F71DE5-D1CE-4FFF-8F87-238C74BCDA8F}" srcOrd="1" destOrd="0" parTransId="{A4325CD4-52C1-4745-A3B7-0A9200AEBF16}" sibTransId="{1127A93E-E48C-451D-9234-30990E640813}"/>
    <dgm:cxn modelId="{29FC7F98-4BED-4351-B765-E49EC680C9F6}" srcId="{242F141A-D7A6-4090-98A5-58D863594965}" destId="{D17E4C54-9FB9-4C5C-AAFE-9E3008A80EB6}" srcOrd="0" destOrd="0" parTransId="{F0916FAD-5E11-4D10-AE94-8A781654BB64}" sibTransId="{73FA7EA5-251F-48AB-8942-C4A267BB40E2}"/>
    <dgm:cxn modelId="{9DD368B3-8E3F-4345-AF3B-16F665E0902A}" type="presOf" srcId="{242F141A-D7A6-4090-98A5-58D863594965}" destId="{9DD0B5F0-1896-4502-97C9-A3473B0B331C}" srcOrd="0" destOrd="0" presId="urn:microsoft.com/office/officeart/2018/2/layout/IconVerticalSolidList"/>
    <dgm:cxn modelId="{F06FA4C4-D14D-F041-9E6B-6A4AC2A5C5F4}" type="presOf" srcId="{D17E4C54-9FB9-4C5C-AAFE-9E3008A80EB6}" destId="{B1D72D43-130B-4887-AD93-8CF65AE73035}" srcOrd="0" destOrd="0" presId="urn:microsoft.com/office/officeart/2018/2/layout/IconVerticalSolidList"/>
    <dgm:cxn modelId="{671694D5-B98C-2F45-A399-14EB64037D73}" type="presOf" srcId="{44E7CD0C-92D8-4BF9-973B-856FF82F84A8}" destId="{4275A043-65AF-4AB4-84CE-3A74F0289252}" srcOrd="0" destOrd="0" presId="urn:microsoft.com/office/officeart/2018/2/layout/IconVerticalSolidList"/>
    <dgm:cxn modelId="{29763EDD-D159-D949-803D-E8EE5A2C53C2}" type="presOf" srcId="{FCEAE775-6019-4264-A864-DF89F4C27590}" destId="{E086D264-170F-4398-A82B-F3C87D15D6E8}" srcOrd="0" destOrd="0" presId="urn:microsoft.com/office/officeart/2018/2/layout/IconVerticalSolidList"/>
    <dgm:cxn modelId="{DF3591F4-D553-E645-8F98-BA17B2BFE13C}" type="presOf" srcId="{C6F71DE5-D1CE-4FFF-8F87-238C74BCDA8F}" destId="{B1D72D43-130B-4887-AD93-8CF65AE73035}" srcOrd="0" destOrd="1" presId="urn:microsoft.com/office/officeart/2018/2/layout/IconVerticalSolidList"/>
    <dgm:cxn modelId="{3670D4F3-A27C-D544-AE23-C22254AADDB4}" type="presParOf" srcId="{E086D264-170F-4398-A82B-F3C87D15D6E8}" destId="{38992727-FAF2-421F-8F4F-399DC92112D9}" srcOrd="0" destOrd="0" presId="urn:microsoft.com/office/officeart/2018/2/layout/IconVerticalSolidList"/>
    <dgm:cxn modelId="{838D8A58-F52A-6F4F-9977-61EE31DA86E7}" type="presParOf" srcId="{38992727-FAF2-421F-8F4F-399DC92112D9}" destId="{ADA5B4F7-0F27-4DE2-AB6F-4DAD9010BB31}" srcOrd="0" destOrd="0" presId="urn:microsoft.com/office/officeart/2018/2/layout/IconVerticalSolidList"/>
    <dgm:cxn modelId="{0A257FBB-4A7D-144A-AAF2-826AA507D51D}" type="presParOf" srcId="{38992727-FAF2-421F-8F4F-399DC92112D9}" destId="{5E108A85-B6CF-4967-BE20-E4A391E4CEC4}" srcOrd="1" destOrd="0" presId="urn:microsoft.com/office/officeart/2018/2/layout/IconVerticalSolidList"/>
    <dgm:cxn modelId="{FD971695-0764-694F-9124-264B615E4360}" type="presParOf" srcId="{38992727-FAF2-421F-8F4F-399DC92112D9}" destId="{BEB98E09-18AA-474E-9D7E-43D969F32B7F}" srcOrd="2" destOrd="0" presId="urn:microsoft.com/office/officeart/2018/2/layout/IconVerticalSolidList"/>
    <dgm:cxn modelId="{927590B6-F7BC-9A4B-A825-5BD6A7F9163C}" type="presParOf" srcId="{38992727-FAF2-421F-8F4F-399DC92112D9}" destId="{4275A043-65AF-4AB4-84CE-3A74F0289252}" srcOrd="3" destOrd="0" presId="urn:microsoft.com/office/officeart/2018/2/layout/IconVerticalSolidList"/>
    <dgm:cxn modelId="{6504FC5B-F477-5A46-8406-EC2658C5A3F7}" type="presParOf" srcId="{E086D264-170F-4398-A82B-F3C87D15D6E8}" destId="{14E3C2BA-27E9-41CE-81FA-7AF6EE811565}" srcOrd="1" destOrd="0" presId="urn:microsoft.com/office/officeart/2018/2/layout/IconVerticalSolidList"/>
    <dgm:cxn modelId="{D1134CFD-EF85-1A43-8326-80E288FE8A18}" type="presParOf" srcId="{E086D264-170F-4398-A82B-F3C87D15D6E8}" destId="{6C451279-BB6A-4D95-A55C-BD05DD43C9A4}" srcOrd="2" destOrd="0" presId="urn:microsoft.com/office/officeart/2018/2/layout/IconVerticalSolidList"/>
    <dgm:cxn modelId="{A53A02D4-5DFF-364C-BA73-C9647A145612}" type="presParOf" srcId="{6C451279-BB6A-4D95-A55C-BD05DD43C9A4}" destId="{ACF70543-979F-420D-8A6D-61EBC007B119}" srcOrd="0" destOrd="0" presId="urn:microsoft.com/office/officeart/2018/2/layout/IconVerticalSolidList"/>
    <dgm:cxn modelId="{1407495B-36A6-364A-AEF2-FC3AF2E777FA}" type="presParOf" srcId="{6C451279-BB6A-4D95-A55C-BD05DD43C9A4}" destId="{556DA66E-BFFC-4D7E-A4EA-7EF5485E34E1}" srcOrd="1" destOrd="0" presId="urn:microsoft.com/office/officeart/2018/2/layout/IconVerticalSolidList"/>
    <dgm:cxn modelId="{4D5FE1B0-1297-494A-A30A-6C0AAAF9E756}" type="presParOf" srcId="{6C451279-BB6A-4D95-A55C-BD05DD43C9A4}" destId="{11036BDD-F310-4FCF-B33C-A6AD710E0842}" srcOrd="2" destOrd="0" presId="urn:microsoft.com/office/officeart/2018/2/layout/IconVerticalSolidList"/>
    <dgm:cxn modelId="{C0733591-67A5-9E4E-BC82-341889589386}" type="presParOf" srcId="{6C451279-BB6A-4D95-A55C-BD05DD43C9A4}" destId="{9DD0B5F0-1896-4502-97C9-A3473B0B331C}" srcOrd="3" destOrd="0" presId="urn:microsoft.com/office/officeart/2018/2/layout/IconVerticalSolidList"/>
    <dgm:cxn modelId="{80881FCC-074B-E445-A02F-CA839F5F710E}" type="presParOf" srcId="{6C451279-BB6A-4D95-A55C-BD05DD43C9A4}" destId="{B1D72D43-130B-4887-AD93-8CF65AE73035}" srcOrd="4" destOrd="0" presId="urn:microsoft.com/office/officeart/2018/2/layout/IconVerticalSolidList"/>
    <dgm:cxn modelId="{61919B4B-B174-3045-AE6C-D748AB5899F4}" type="presParOf" srcId="{E086D264-170F-4398-A82B-F3C87D15D6E8}" destId="{46FA176F-D313-4006-BE99-A1D73B3AA37A}" srcOrd="3" destOrd="0" presId="urn:microsoft.com/office/officeart/2018/2/layout/IconVerticalSolidList"/>
    <dgm:cxn modelId="{8450FFDD-AEC7-9E4F-A6B6-B63F59704023}" type="presParOf" srcId="{E086D264-170F-4398-A82B-F3C87D15D6E8}" destId="{99DF7473-682F-4DCD-9087-7518850DEA15}" srcOrd="4" destOrd="0" presId="urn:microsoft.com/office/officeart/2018/2/layout/IconVerticalSolidList"/>
    <dgm:cxn modelId="{3FE6DF3C-F0AA-8241-B61C-64D0E0AF03C4}" type="presParOf" srcId="{99DF7473-682F-4DCD-9087-7518850DEA15}" destId="{84EC7385-CA13-46B3-A376-FCA5536986D5}" srcOrd="0" destOrd="0" presId="urn:microsoft.com/office/officeart/2018/2/layout/IconVerticalSolidList"/>
    <dgm:cxn modelId="{EEB4F2E1-6DA3-D649-9F3C-1ED27BCA0404}" type="presParOf" srcId="{99DF7473-682F-4DCD-9087-7518850DEA15}" destId="{7970D961-9CC4-4AB9-9856-93686460D43C}" srcOrd="1" destOrd="0" presId="urn:microsoft.com/office/officeart/2018/2/layout/IconVerticalSolidList"/>
    <dgm:cxn modelId="{4D6BA705-C481-FB4A-AC46-9EF9D37D43F8}" type="presParOf" srcId="{99DF7473-682F-4DCD-9087-7518850DEA15}" destId="{58AEEA24-D828-4A27-A8F3-CDF6C8A431D1}" srcOrd="2" destOrd="0" presId="urn:microsoft.com/office/officeart/2018/2/layout/IconVerticalSolidList"/>
    <dgm:cxn modelId="{DC8B1CB3-D9C0-4845-84EC-21382C96686E}" type="presParOf" srcId="{99DF7473-682F-4DCD-9087-7518850DEA15}" destId="{7258B880-6CCC-49D0-B66B-A0B43C3256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7F695-9816-4250-8DA8-E8A59E68A35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CD94C-95EA-46A5-9B69-49ED354B8D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Training in Securonix Snypr provides a clear path to SOC analyst &amp; SIEM engineer roles</a:t>
          </a:r>
        </a:p>
      </dgm:t>
    </dgm:pt>
    <dgm:pt modelId="{73D46E18-963B-4B0A-A4FD-1FFD48B0C218}" type="parTrans" cxnId="{5E86E6FE-FBBF-45A9-9997-4F70F2B6B5FE}">
      <dgm:prSet/>
      <dgm:spPr/>
      <dgm:t>
        <a:bodyPr/>
        <a:lstStyle/>
        <a:p>
          <a:endParaRPr lang="en-US"/>
        </a:p>
      </dgm:t>
    </dgm:pt>
    <dgm:pt modelId="{89CB340B-EC2A-48F0-B12C-03FFFA4B8DD6}" type="sibTrans" cxnId="{5E86E6FE-FBBF-45A9-9997-4F70F2B6B5FE}">
      <dgm:prSet/>
      <dgm:spPr/>
      <dgm:t>
        <a:bodyPr/>
        <a:lstStyle/>
        <a:p>
          <a:endParaRPr lang="en-US"/>
        </a:p>
      </dgm:t>
    </dgm:pt>
    <dgm:pt modelId="{3EB6F104-76AA-4F24-959B-1C7993D9CB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Concepts transferable across specific SIEM solutions</a:t>
          </a:r>
        </a:p>
      </dgm:t>
    </dgm:pt>
    <dgm:pt modelId="{3785281B-6181-45C2-A073-08F0B674FC0E}" type="parTrans" cxnId="{B865A026-6556-4495-961B-BA7550BC6B00}">
      <dgm:prSet/>
      <dgm:spPr/>
      <dgm:t>
        <a:bodyPr/>
        <a:lstStyle/>
        <a:p>
          <a:endParaRPr lang="en-US"/>
        </a:p>
      </dgm:t>
    </dgm:pt>
    <dgm:pt modelId="{1D862FC3-93A3-49C2-BBBA-12FB015B2293}" type="sibTrans" cxnId="{B865A026-6556-4495-961B-BA7550BC6B00}">
      <dgm:prSet/>
      <dgm:spPr/>
      <dgm:t>
        <a:bodyPr/>
        <a:lstStyle/>
        <a:p>
          <a:endParaRPr lang="en-US"/>
        </a:p>
      </dgm:t>
    </dgm:pt>
    <dgm:pt modelId="{F022DAB8-832B-4D23-8C62-2E87EE0D34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Remember… There is no “one” path</a:t>
          </a:r>
        </a:p>
      </dgm:t>
    </dgm:pt>
    <dgm:pt modelId="{83DBF83C-3922-4E51-9DC3-1FF08F0E785A}" type="parTrans" cxnId="{E260A98F-878D-4CCC-9D2E-0EC414D5DA02}">
      <dgm:prSet/>
      <dgm:spPr/>
      <dgm:t>
        <a:bodyPr/>
        <a:lstStyle/>
        <a:p>
          <a:endParaRPr lang="en-US"/>
        </a:p>
      </dgm:t>
    </dgm:pt>
    <dgm:pt modelId="{6536CF8F-6F3E-4C1C-99E8-73EAB21BF3ED}" type="sibTrans" cxnId="{E260A98F-878D-4CCC-9D2E-0EC414D5DA02}">
      <dgm:prSet/>
      <dgm:spPr/>
      <dgm:t>
        <a:bodyPr/>
        <a:lstStyle/>
        <a:p>
          <a:endParaRPr lang="en-US"/>
        </a:p>
      </dgm:t>
    </dgm:pt>
    <dgm:pt modelId="{D475B19C-3726-4D2A-AA47-6935F65281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-Follow your interests</a:t>
          </a:r>
        </a:p>
      </dgm:t>
    </dgm:pt>
    <dgm:pt modelId="{F32FCF40-7D73-43A5-B76C-0034708E00BB}" type="parTrans" cxnId="{7730B537-0D90-4E98-BCE7-37DA8F3D69C8}">
      <dgm:prSet/>
      <dgm:spPr/>
      <dgm:t>
        <a:bodyPr/>
        <a:lstStyle/>
        <a:p>
          <a:endParaRPr lang="en-US"/>
        </a:p>
      </dgm:t>
    </dgm:pt>
    <dgm:pt modelId="{879E3FB9-8B43-474A-B520-77E3BBCFC84C}" type="sibTrans" cxnId="{7730B537-0D90-4E98-BCE7-37DA8F3D69C8}">
      <dgm:prSet/>
      <dgm:spPr/>
      <dgm:t>
        <a:bodyPr/>
        <a:lstStyle/>
        <a:p>
          <a:endParaRPr lang="en-US"/>
        </a:p>
      </dgm:t>
    </dgm:pt>
    <dgm:pt modelId="{4AAB9978-E544-42BD-9397-30403035FD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-Say “Yes” to opportunities</a:t>
          </a:r>
        </a:p>
      </dgm:t>
    </dgm:pt>
    <dgm:pt modelId="{BFFDF04B-7DBC-496B-8298-7EFBA6A5CE09}" type="parTrans" cxnId="{06B729E3-ECF3-4096-82BF-692B0E8316C4}">
      <dgm:prSet/>
      <dgm:spPr/>
      <dgm:t>
        <a:bodyPr/>
        <a:lstStyle/>
        <a:p>
          <a:endParaRPr lang="en-US"/>
        </a:p>
      </dgm:t>
    </dgm:pt>
    <dgm:pt modelId="{61657407-87E5-49A2-9DAB-E2421EC38CBF}" type="sibTrans" cxnId="{06B729E3-ECF3-4096-82BF-692B0E8316C4}">
      <dgm:prSet/>
      <dgm:spPr/>
      <dgm:t>
        <a:bodyPr/>
        <a:lstStyle/>
        <a:p>
          <a:endParaRPr lang="en-US"/>
        </a:p>
      </dgm:t>
    </dgm:pt>
    <dgm:pt modelId="{D3518005-72F2-4F47-82B7-4222BE97899A}" type="pres">
      <dgm:prSet presAssocID="{8427F695-9816-4250-8DA8-E8A59E68A35E}" presName="root" presStyleCnt="0">
        <dgm:presLayoutVars>
          <dgm:dir/>
          <dgm:resizeHandles val="exact"/>
        </dgm:presLayoutVars>
      </dgm:prSet>
      <dgm:spPr/>
    </dgm:pt>
    <dgm:pt modelId="{8C603A95-33F8-427A-B292-BC17724AB8E0}" type="pres">
      <dgm:prSet presAssocID="{27FCD94C-95EA-46A5-9B69-49ED354B8D8D}" presName="compNode" presStyleCnt="0"/>
      <dgm:spPr/>
    </dgm:pt>
    <dgm:pt modelId="{993EE0B1-94A7-4A71-9536-168AF4D8A432}" type="pres">
      <dgm:prSet presAssocID="{27FCD94C-95EA-46A5-9B69-49ED354B8D8D}" presName="bgRect" presStyleLbl="bgShp" presStyleIdx="0" presStyleCnt="3"/>
      <dgm:spPr/>
    </dgm:pt>
    <dgm:pt modelId="{F095AAF4-CBA6-4500-9DE8-C93E6824C158}" type="pres">
      <dgm:prSet presAssocID="{27FCD94C-95EA-46A5-9B69-49ED354B8D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9181048-D23D-43DD-A216-5D56D13CB3D5}" type="pres">
      <dgm:prSet presAssocID="{27FCD94C-95EA-46A5-9B69-49ED354B8D8D}" presName="spaceRect" presStyleCnt="0"/>
      <dgm:spPr/>
    </dgm:pt>
    <dgm:pt modelId="{2855863C-F2A4-4D87-ABC0-D2194326AB26}" type="pres">
      <dgm:prSet presAssocID="{27FCD94C-95EA-46A5-9B69-49ED354B8D8D}" presName="parTx" presStyleLbl="revTx" presStyleIdx="0" presStyleCnt="4">
        <dgm:presLayoutVars>
          <dgm:chMax val="0"/>
          <dgm:chPref val="0"/>
        </dgm:presLayoutVars>
      </dgm:prSet>
      <dgm:spPr/>
    </dgm:pt>
    <dgm:pt modelId="{8A1D58F2-697E-4E94-9D43-AD7DDADE46B1}" type="pres">
      <dgm:prSet presAssocID="{89CB340B-EC2A-48F0-B12C-03FFFA4B8DD6}" presName="sibTrans" presStyleCnt="0"/>
      <dgm:spPr/>
    </dgm:pt>
    <dgm:pt modelId="{A08CEFCB-40CB-428C-8D93-77B647C281A7}" type="pres">
      <dgm:prSet presAssocID="{3EB6F104-76AA-4F24-959B-1C7993D9CB8E}" presName="compNode" presStyleCnt="0"/>
      <dgm:spPr/>
    </dgm:pt>
    <dgm:pt modelId="{907AB283-9A36-4D7B-B93F-E0F4348B8F13}" type="pres">
      <dgm:prSet presAssocID="{3EB6F104-76AA-4F24-959B-1C7993D9CB8E}" presName="bgRect" presStyleLbl="bgShp" presStyleIdx="1" presStyleCnt="3"/>
      <dgm:spPr/>
    </dgm:pt>
    <dgm:pt modelId="{4B8A2457-8E69-4A1A-916C-4C2DC9674852}" type="pres">
      <dgm:prSet presAssocID="{3EB6F104-76AA-4F24-959B-1C7993D9CB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F294A4-544A-483E-8754-573FFEE062E5}" type="pres">
      <dgm:prSet presAssocID="{3EB6F104-76AA-4F24-959B-1C7993D9CB8E}" presName="spaceRect" presStyleCnt="0"/>
      <dgm:spPr/>
    </dgm:pt>
    <dgm:pt modelId="{21C7AAB3-9CD4-407A-B894-791F4CF0D363}" type="pres">
      <dgm:prSet presAssocID="{3EB6F104-76AA-4F24-959B-1C7993D9CB8E}" presName="parTx" presStyleLbl="revTx" presStyleIdx="1" presStyleCnt="4">
        <dgm:presLayoutVars>
          <dgm:chMax val="0"/>
          <dgm:chPref val="0"/>
        </dgm:presLayoutVars>
      </dgm:prSet>
      <dgm:spPr/>
    </dgm:pt>
    <dgm:pt modelId="{89F14DD9-68F7-4187-8B59-70F8B3FA1294}" type="pres">
      <dgm:prSet presAssocID="{1D862FC3-93A3-49C2-BBBA-12FB015B2293}" presName="sibTrans" presStyleCnt="0"/>
      <dgm:spPr/>
    </dgm:pt>
    <dgm:pt modelId="{C3230FF9-5D66-47FC-9936-EC68DE86FD12}" type="pres">
      <dgm:prSet presAssocID="{F022DAB8-832B-4D23-8C62-2E87EE0D3467}" presName="compNode" presStyleCnt="0"/>
      <dgm:spPr/>
    </dgm:pt>
    <dgm:pt modelId="{858C1FAB-4900-41EA-9242-179CFEDE9DCA}" type="pres">
      <dgm:prSet presAssocID="{F022DAB8-832B-4D23-8C62-2E87EE0D3467}" presName="bgRect" presStyleLbl="bgShp" presStyleIdx="2" presStyleCnt="3"/>
      <dgm:spPr/>
    </dgm:pt>
    <dgm:pt modelId="{F1C66AC9-A74F-42CB-9390-3C137719DD4D}" type="pres">
      <dgm:prSet presAssocID="{F022DAB8-832B-4D23-8C62-2E87EE0D34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A98184C-47AF-4D5E-A122-A099BBDCA596}" type="pres">
      <dgm:prSet presAssocID="{F022DAB8-832B-4D23-8C62-2E87EE0D3467}" presName="spaceRect" presStyleCnt="0"/>
      <dgm:spPr/>
    </dgm:pt>
    <dgm:pt modelId="{30E055FA-2665-4D03-B545-BD62E7BF159D}" type="pres">
      <dgm:prSet presAssocID="{F022DAB8-832B-4D23-8C62-2E87EE0D3467}" presName="parTx" presStyleLbl="revTx" presStyleIdx="2" presStyleCnt="4">
        <dgm:presLayoutVars>
          <dgm:chMax val="0"/>
          <dgm:chPref val="0"/>
        </dgm:presLayoutVars>
      </dgm:prSet>
      <dgm:spPr/>
    </dgm:pt>
    <dgm:pt modelId="{4B54FE40-DEAF-4D42-A908-BCC86FAD0E89}" type="pres">
      <dgm:prSet presAssocID="{F022DAB8-832B-4D23-8C62-2E87EE0D3467}" presName="desTx" presStyleLbl="revTx" presStyleIdx="3" presStyleCnt="4">
        <dgm:presLayoutVars/>
      </dgm:prSet>
      <dgm:spPr/>
    </dgm:pt>
  </dgm:ptLst>
  <dgm:cxnLst>
    <dgm:cxn modelId="{B3375112-462A-4C88-A061-0F88EBDCF21A}" type="presOf" srcId="{4AAB9978-E544-42BD-9397-30403035FD3E}" destId="{4B54FE40-DEAF-4D42-A908-BCC86FAD0E89}" srcOrd="0" destOrd="1" presId="urn:microsoft.com/office/officeart/2018/2/layout/IconVerticalSolidList"/>
    <dgm:cxn modelId="{B865A026-6556-4495-961B-BA7550BC6B00}" srcId="{8427F695-9816-4250-8DA8-E8A59E68A35E}" destId="{3EB6F104-76AA-4F24-959B-1C7993D9CB8E}" srcOrd="1" destOrd="0" parTransId="{3785281B-6181-45C2-A073-08F0B674FC0E}" sibTransId="{1D862FC3-93A3-49C2-BBBA-12FB015B2293}"/>
    <dgm:cxn modelId="{3689CC2A-45E8-4647-B360-9A16B15820CF}" type="presOf" srcId="{8427F695-9816-4250-8DA8-E8A59E68A35E}" destId="{D3518005-72F2-4F47-82B7-4222BE97899A}" srcOrd="0" destOrd="0" presId="urn:microsoft.com/office/officeart/2018/2/layout/IconVerticalSolidList"/>
    <dgm:cxn modelId="{7730B537-0D90-4E98-BCE7-37DA8F3D69C8}" srcId="{F022DAB8-832B-4D23-8C62-2E87EE0D3467}" destId="{D475B19C-3726-4D2A-AA47-6935F65281F1}" srcOrd="0" destOrd="0" parTransId="{F32FCF40-7D73-43A5-B76C-0034708E00BB}" sibTransId="{879E3FB9-8B43-474A-B520-77E3BBCFC84C}"/>
    <dgm:cxn modelId="{2D839541-1929-46AF-9FD8-C62CE2F986C6}" type="presOf" srcId="{D475B19C-3726-4D2A-AA47-6935F65281F1}" destId="{4B54FE40-DEAF-4D42-A908-BCC86FAD0E89}" srcOrd="0" destOrd="0" presId="urn:microsoft.com/office/officeart/2018/2/layout/IconVerticalSolidList"/>
    <dgm:cxn modelId="{B33C3457-3B2F-4D25-8D8D-54704E4C113D}" type="presOf" srcId="{27FCD94C-95EA-46A5-9B69-49ED354B8D8D}" destId="{2855863C-F2A4-4D87-ABC0-D2194326AB26}" srcOrd="0" destOrd="0" presId="urn:microsoft.com/office/officeart/2018/2/layout/IconVerticalSolidList"/>
    <dgm:cxn modelId="{3A69C27A-CAA4-4E76-9B70-EE0F64F54217}" type="presOf" srcId="{3EB6F104-76AA-4F24-959B-1C7993D9CB8E}" destId="{21C7AAB3-9CD4-407A-B894-791F4CF0D363}" srcOrd="0" destOrd="0" presId="urn:microsoft.com/office/officeart/2018/2/layout/IconVerticalSolidList"/>
    <dgm:cxn modelId="{E260A98F-878D-4CCC-9D2E-0EC414D5DA02}" srcId="{8427F695-9816-4250-8DA8-E8A59E68A35E}" destId="{F022DAB8-832B-4D23-8C62-2E87EE0D3467}" srcOrd="2" destOrd="0" parTransId="{83DBF83C-3922-4E51-9DC3-1FF08F0E785A}" sibTransId="{6536CF8F-6F3E-4C1C-99E8-73EAB21BF3ED}"/>
    <dgm:cxn modelId="{E9344293-0674-44F0-94EB-F02C86040A75}" type="presOf" srcId="{F022DAB8-832B-4D23-8C62-2E87EE0D3467}" destId="{30E055FA-2665-4D03-B545-BD62E7BF159D}" srcOrd="0" destOrd="0" presId="urn:microsoft.com/office/officeart/2018/2/layout/IconVerticalSolidList"/>
    <dgm:cxn modelId="{06B729E3-ECF3-4096-82BF-692B0E8316C4}" srcId="{F022DAB8-832B-4D23-8C62-2E87EE0D3467}" destId="{4AAB9978-E544-42BD-9397-30403035FD3E}" srcOrd="1" destOrd="0" parTransId="{BFFDF04B-7DBC-496B-8298-7EFBA6A5CE09}" sibTransId="{61657407-87E5-49A2-9DAB-E2421EC38CBF}"/>
    <dgm:cxn modelId="{5E86E6FE-FBBF-45A9-9997-4F70F2B6B5FE}" srcId="{8427F695-9816-4250-8DA8-E8A59E68A35E}" destId="{27FCD94C-95EA-46A5-9B69-49ED354B8D8D}" srcOrd="0" destOrd="0" parTransId="{73D46E18-963B-4B0A-A4FD-1FFD48B0C218}" sibTransId="{89CB340B-EC2A-48F0-B12C-03FFFA4B8DD6}"/>
    <dgm:cxn modelId="{618A7880-FA83-4BE4-8588-57A092FA8768}" type="presParOf" srcId="{D3518005-72F2-4F47-82B7-4222BE97899A}" destId="{8C603A95-33F8-427A-B292-BC17724AB8E0}" srcOrd="0" destOrd="0" presId="urn:microsoft.com/office/officeart/2018/2/layout/IconVerticalSolidList"/>
    <dgm:cxn modelId="{4093C503-5024-4D21-98DB-FCAA759E9F47}" type="presParOf" srcId="{8C603A95-33F8-427A-B292-BC17724AB8E0}" destId="{993EE0B1-94A7-4A71-9536-168AF4D8A432}" srcOrd="0" destOrd="0" presId="urn:microsoft.com/office/officeart/2018/2/layout/IconVerticalSolidList"/>
    <dgm:cxn modelId="{C265078F-7229-4DFF-9F76-6A687F40EF4E}" type="presParOf" srcId="{8C603A95-33F8-427A-B292-BC17724AB8E0}" destId="{F095AAF4-CBA6-4500-9DE8-C93E6824C158}" srcOrd="1" destOrd="0" presId="urn:microsoft.com/office/officeart/2018/2/layout/IconVerticalSolidList"/>
    <dgm:cxn modelId="{13C5D04B-750D-43A1-B959-74FA80F2051A}" type="presParOf" srcId="{8C603A95-33F8-427A-B292-BC17724AB8E0}" destId="{B9181048-D23D-43DD-A216-5D56D13CB3D5}" srcOrd="2" destOrd="0" presId="urn:microsoft.com/office/officeart/2018/2/layout/IconVerticalSolidList"/>
    <dgm:cxn modelId="{15361C47-025B-4BE0-BBE2-35656D516509}" type="presParOf" srcId="{8C603A95-33F8-427A-B292-BC17724AB8E0}" destId="{2855863C-F2A4-4D87-ABC0-D2194326AB26}" srcOrd="3" destOrd="0" presId="urn:microsoft.com/office/officeart/2018/2/layout/IconVerticalSolidList"/>
    <dgm:cxn modelId="{71B88579-5063-4B3B-BEB8-59F4B0B8F865}" type="presParOf" srcId="{D3518005-72F2-4F47-82B7-4222BE97899A}" destId="{8A1D58F2-697E-4E94-9D43-AD7DDADE46B1}" srcOrd="1" destOrd="0" presId="urn:microsoft.com/office/officeart/2018/2/layout/IconVerticalSolidList"/>
    <dgm:cxn modelId="{894F5899-B3FF-432F-A988-EBE6CF2FCFBF}" type="presParOf" srcId="{D3518005-72F2-4F47-82B7-4222BE97899A}" destId="{A08CEFCB-40CB-428C-8D93-77B647C281A7}" srcOrd="2" destOrd="0" presId="urn:microsoft.com/office/officeart/2018/2/layout/IconVerticalSolidList"/>
    <dgm:cxn modelId="{60736DFD-826E-4D6E-9941-622C202945E2}" type="presParOf" srcId="{A08CEFCB-40CB-428C-8D93-77B647C281A7}" destId="{907AB283-9A36-4D7B-B93F-E0F4348B8F13}" srcOrd="0" destOrd="0" presId="urn:microsoft.com/office/officeart/2018/2/layout/IconVerticalSolidList"/>
    <dgm:cxn modelId="{C9C1ABC7-1BCB-4E13-AAE8-8467070F3537}" type="presParOf" srcId="{A08CEFCB-40CB-428C-8D93-77B647C281A7}" destId="{4B8A2457-8E69-4A1A-916C-4C2DC9674852}" srcOrd="1" destOrd="0" presId="urn:microsoft.com/office/officeart/2018/2/layout/IconVerticalSolidList"/>
    <dgm:cxn modelId="{3EAC9778-2680-4AB4-AB3E-C835E7F6133B}" type="presParOf" srcId="{A08CEFCB-40CB-428C-8D93-77B647C281A7}" destId="{1DF294A4-544A-483E-8754-573FFEE062E5}" srcOrd="2" destOrd="0" presId="urn:microsoft.com/office/officeart/2018/2/layout/IconVerticalSolidList"/>
    <dgm:cxn modelId="{353D1FAA-DA06-46F2-8F3E-508BBA304947}" type="presParOf" srcId="{A08CEFCB-40CB-428C-8D93-77B647C281A7}" destId="{21C7AAB3-9CD4-407A-B894-791F4CF0D363}" srcOrd="3" destOrd="0" presId="urn:microsoft.com/office/officeart/2018/2/layout/IconVerticalSolidList"/>
    <dgm:cxn modelId="{6FFF3207-A46D-4C33-81BE-477A2EF1F401}" type="presParOf" srcId="{D3518005-72F2-4F47-82B7-4222BE97899A}" destId="{89F14DD9-68F7-4187-8B59-70F8B3FA1294}" srcOrd="3" destOrd="0" presId="urn:microsoft.com/office/officeart/2018/2/layout/IconVerticalSolidList"/>
    <dgm:cxn modelId="{6227C0DE-C091-4A58-9539-51896A5282A6}" type="presParOf" srcId="{D3518005-72F2-4F47-82B7-4222BE97899A}" destId="{C3230FF9-5D66-47FC-9936-EC68DE86FD12}" srcOrd="4" destOrd="0" presId="urn:microsoft.com/office/officeart/2018/2/layout/IconVerticalSolidList"/>
    <dgm:cxn modelId="{2BE7FFE5-32AD-4AA1-BD10-7BC6DAF2648B}" type="presParOf" srcId="{C3230FF9-5D66-47FC-9936-EC68DE86FD12}" destId="{858C1FAB-4900-41EA-9242-179CFEDE9DCA}" srcOrd="0" destOrd="0" presId="urn:microsoft.com/office/officeart/2018/2/layout/IconVerticalSolidList"/>
    <dgm:cxn modelId="{4536B1C9-F7C8-4AC7-999E-B7E0D57CFEDC}" type="presParOf" srcId="{C3230FF9-5D66-47FC-9936-EC68DE86FD12}" destId="{F1C66AC9-A74F-42CB-9390-3C137719DD4D}" srcOrd="1" destOrd="0" presId="urn:microsoft.com/office/officeart/2018/2/layout/IconVerticalSolidList"/>
    <dgm:cxn modelId="{889B0597-970E-4BC2-8B13-20189F295892}" type="presParOf" srcId="{C3230FF9-5D66-47FC-9936-EC68DE86FD12}" destId="{2A98184C-47AF-4D5E-A122-A099BBDCA596}" srcOrd="2" destOrd="0" presId="urn:microsoft.com/office/officeart/2018/2/layout/IconVerticalSolidList"/>
    <dgm:cxn modelId="{AADD921E-0482-4D73-ACF5-DC4D319CE937}" type="presParOf" srcId="{C3230FF9-5D66-47FC-9936-EC68DE86FD12}" destId="{30E055FA-2665-4D03-B545-BD62E7BF159D}" srcOrd="3" destOrd="0" presId="urn:microsoft.com/office/officeart/2018/2/layout/IconVerticalSolidList"/>
    <dgm:cxn modelId="{EDA5FD3F-60E3-47D7-9901-EBCCC7878ED9}" type="presParOf" srcId="{C3230FF9-5D66-47FC-9936-EC68DE86FD12}" destId="{4B54FE40-DEAF-4D42-A908-BCC86FAD0E8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A656-1D91-4090-B9FA-69FCF86F068A}">
      <dsp:nvSpPr>
        <dsp:cNvPr id="0" name=""/>
        <dsp:cNvSpPr/>
      </dsp:nvSpPr>
      <dsp:spPr>
        <a:xfrm>
          <a:off x="3557" y="853376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67724-B655-426D-B580-9AA088525519}">
      <dsp:nvSpPr>
        <dsp:cNvPr id="0" name=""/>
        <dsp:cNvSpPr/>
      </dsp:nvSpPr>
      <dsp:spPr>
        <a:xfrm>
          <a:off x="3557" y="1612351"/>
          <a:ext cx="1843593" cy="108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Quick Introduction to me and our topic -- What internship candidates are learning in the training program</a:t>
          </a:r>
        </a:p>
      </dsp:txBody>
      <dsp:txXfrm>
        <a:off x="3557" y="1612351"/>
        <a:ext cx="1843593" cy="1088872"/>
      </dsp:txXfrm>
    </dsp:sp>
    <dsp:sp modelId="{595F79F6-18D7-4805-BC7C-2F1956DCF337}">
      <dsp:nvSpPr>
        <dsp:cNvPr id="0" name=""/>
        <dsp:cNvSpPr/>
      </dsp:nvSpPr>
      <dsp:spPr>
        <a:xfrm>
          <a:off x="3557" y="2754115"/>
          <a:ext cx="1843593" cy="7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66964-57D2-46F5-AF10-6E82C5D4B993}">
      <dsp:nvSpPr>
        <dsp:cNvPr id="0" name=""/>
        <dsp:cNvSpPr/>
      </dsp:nvSpPr>
      <dsp:spPr>
        <a:xfrm>
          <a:off x="2169780" y="853376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C13CE-0B8F-47C0-852C-05131C3ADDBE}">
      <dsp:nvSpPr>
        <dsp:cNvPr id="0" name=""/>
        <dsp:cNvSpPr/>
      </dsp:nvSpPr>
      <dsp:spPr>
        <a:xfrm>
          <a:off x="2169780" y="1612351"/>
          <a:ext cx="1843593" cy="108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NextGen partners with leading cyber solution vendors to provide training</a:t>
          </a:r>
        </a:p>
      </dsp:txBody>
      <dsp:txXfrm>
        <a:off x="2169780" y="1612351"/>
        <a:ext cx="1843593" cy="1088872"/>
      </dsp:txXfrm>
    </dsp:sp>
    <dsp:sp modelId="{0BDA4C79-F5DE-4AC0-AB1B-446EE7FD13BD}">
      <dsp:nvSpPr>
        <dsp:cNvPr id="0" name=""/>
        <dsp:cNvSpPr/>
      </dsp:nvSpPr>
      <dsp:spPr>
        <a:xfrm>
          <a:off x="2169780" y="2754115"/>
          <a:ext cx="1843593" cy="7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6794A-BC89-4961-8501-7EF49620DFF7}">
      <dsp:nvSpPr>
        <dsp:cNvPr id="0" name=""/>
        <dsp:cNvSpPr/>
      </dsp:nvSpPr>
      <dsp:spPr>
        <a:xfrm>
          <a:off x="4336003" y="853376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517D-B1A4-4A46-9F95-D964AFEF15FC}">
      <dsp:nvSpPr>
        <dsp:cNvPr id="0" name=""/>
        <dsp:cNvSpPr/>
      </dsp:nvSpPr>
      <dsp:spPr>
        <a:xfrm>
          <a:off x="4336003" y="1612351"/>
          <a:ext cx="1843593" cy="108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SIEM a case study: Securonix Snypr, a next gen SIEM / UEBA</a:t>
          </a:r>
        </a:p>
      </dsp:txBody>
      <dsp:txXfrm>
        <a:off x="4336003" y="1612351"/>
        <a:ext cx="1843593" cy="1088872"/>
      </dsp:txXfrm>
    </dsp:sp>
    <dsp:sp modelId="{24D6CC81-CD2D-48E9-85E9-A09456566052}">
      <dsp:nvSpPr>
        <dsp:cNvPr id="0" name=""/>
        <dsp:cNvSpPr/>
      </dsp:nvSpPr>
      <dsp:spPr>
        <a:xfrm>
          <a:off x="4336003" y="2754115"/>
          <a:ext cx="1843593" cy="7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C32A-8E77-4D38-B2A5-9FB0ABF1D9A5}">
      <dsp:nvSpPr>
        <dsp:cNvPr id="0" name=""/>
        <dsp:cNvSpPr/>
      </dsp:nvSpPr>
      <dsp:spPr>
        <a:xfrm>
          <a:off x="6502225" y="853376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06EEF-59BE-4AF4-8AA8-BABD2E123909}">
      <dsp:nvSpPr>
        <dsp:cNvPr id="0" name=""/>
        <dsp:cNvSpPr/>
      </dsp:nvSpPr>
      <dsp:spPr>
        <a:xfrm>
          <a:off x="6502225" y="1612351"/>
          <a:ext cx="1843593" cy="108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What is SIEM, who uses it and why it’s awesome</a:t>
          </a:r>
        </a:p>
      </dsp:txBody>
      <dsp:txXfrm>
        <a:off x="6502225" y="1612351"/>
        <a:ext cx="1843593" cy="1088872"/>
      </dsp:txXfrm>
    </dsp:sp>
    <dsp:sp modelId="{FF2057C6-A921-4EBB-B0E2-2B8AB235BEBF}">
      <dsp:nvSpPr>
        <dsp:cNvPr id="0" name=""/>
        <dsp:cNvSpPr/>
      </dsp:nvSpPr>
      <dsp:spPr>
        <a:xfrm>
          <a:off x="6502225" y="2754115"/>
          <a:ext cx="1843593" cy="7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SIEM 1st gen – Example of SIEM rules and how they help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SIEM next gen – what do analytics / ML bring to the table</a:t>
          </a:r>
        </a:p>
      </dsp:txBody>
      <dsp:txXfrm>
        <a:off x="6502225" y="2754115"/>
        <a:ext cx="1843593" cy="743845"/>
      </dsp:txXfrm>
    </dsp:sp>
    <dsp:sp modelId="{9BA00403-DA47-4FF6-8030-C70FE66B71BE}">
      <dsp:nvSpPr>
        <dsp:cNvPr id="0" name=""/>
        <dsp:cNvSpPr/>
      </dsp:nvSpPr>
      <dsp:spPr>
        <a:xfrm>
          <a:off x="8668448" y="853376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16E86-0DBD-49D8-990C-4A5FCFF6B4B0}">
      <dsp:nvSpPr>
        <dsp:cNvPr id="0" name=""/>
        <dsp:cNvSpPr/>
      </dsp:nvSpPr>
      <dsp:spPr>
        <a:xfrm>
          <a:off x="8668448" y="1612351"/>
          <a:ext cx="1843593" cy="108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Is this a valuable skill that will help you start a career in cyber? Yes!!</a:t>
          </a:r>
        </a:p>
      </dsp:txBody>
      <dsp:txXfrm>
        <a:off x="8668448" y="1612351"/>
        <a:ext cx="1843593" cy="1088872"/>
      </dsp:txXfrm>
    </dsp:sp>
    <dsp:sp modelId="{37DCD2D3-B2FD-49F0-B3BB-F5815843FF70}">
      <dsp:nvSpPr>
        <dsp:cNvPr id="0" name=""/>
        <dsp:cNvSpPr/>
      </dsp:nvSpPr>
      <dsp:spPr>
        <a:xfrm>
          <a:off x="8668448" y="2754115"/>
          <a:ext cx="1843593" cy="7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5B4F7-0F27-4DE2-AB6F-4DAD9010BB31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08A85-B6CF-4967-BE20-E4A391E4CEC4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5A043-65AF-4AB4-84CE-3A74F0289252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NextGen Cyber Talent (NGCT) helps candidates get started with education and careers in the broader cyber space industry</a:t>
          </a:r>
        </a:p>
      </dsp:txBody>
      <dsp:txXfrm>
        <a:off x="1816103" y="671"/>
        <a:ext cx="4447536" cy="1572384"/>
      </dsp:txXfrm>
    </dsp:sp>
    <dsp:sp modelId="{ACF70543-979F-420D-8A6D-61EBC007B119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DA66E-BFFC-4D7E-A4EA-7EF5485E34E1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0B5F0-1896-4502-97C9-A3473B0B331C}">
      <dsp:nvSpPr>
        <dsp:cNvPr id="0" name=""/>
        <dsp:cNvSpPr/>
      </dsp:nvSpPr>
      <dsp:spPr>
        <a:xfrm>
          <a:off x="1816103" y="1966151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NGCT has partnerships with key cyber solution providers</a:t>
          </a:r>
        </a:p>
      </dsp:txBody>
      <dsp:txXfrm>
        <a:off x="1816103" y="1966151"/>
        <a:ext cx="2818638" cy="1572384"/>
      </dsp:txXfrm>
    </dsp:sp>
    <dsp:sp modelId="{B1D72D43-130B-4887-AD93-8CF65AE73035}">
      <dsp:nvSpPr>
        <dsp:cNvPr id="0" name=""/>
        <dsp:cNvSpPr/>
      </dsp:nvSpPr>
      <dsp:spPr>
        <a:xfrm>
          <a:off x="4634741" y="1966151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Security Information and Event Management (SIEM)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Insider Threat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Incident Response, etc.</a:t>
          </a:r>
        </a:p>
      </dsp:txBody>
      <dsp:txXfrm>
        <a:off x="4634741" y="1966151"/>
        <a:ext cx="1628898" cy="1572384"/>
      </dsp:txXfrm>
    </dsp:sp>
    <dsp:sp modelId="{84EC7385-CA13-46B3-A376-FCA5536986D5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0D961-9CC4-4AB9-9856-93686460D43C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8B880-6CCC-49D0-B66B-A0B43C3256C5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Partner organizations provide training to NextGen Cyber Talent students</a:t>
          </a:r>
        </a:p>
      </dsp:txBody>
      <dsp:txXfrm>
        <a:off x="1816103" y="3931632"/>
        <a:ext cx="4447536" cy="157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EE0B1-94A7-4A71-9536-168AF4D8A432}">
      <dsp:nvSpPr>
        <dsp:cNvPr id="0" name=""/>
        <dsp:cNvSpPr/>
      </dsp:nvSpPr>
      <dsp:spPr>
        <a:xfrm>
          <a:off x="0" y="433"/>
          <a:ext cx="4818888" cy="101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5AAF4-CBA6-4500-9DE8-C93E6824C158}">
      <dsp:nvSpPr>
        <dsp:cNvPr id="0" name=""/>
        <dsp:cNvSpPr/>
      </dsp:nvSpPr>
      <dsp:spPr>
        <a:xfrm>
          <a:off x="306562" y="228454"/>
          <a:ext cx="557386" cy="557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5863C-F2A4-4D87-ABC0-D2194326AB26}">
      <dsp:nvSpPr>
        <dsp:cNvPr id="0" name=""/>
        <dsp:cNvSpPr/>
      </dsp:nvSpPr>
      <dsp:spPr>
        <a:xfrm>
          <a:off x="1170511" y="433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 in Securonix Snypr provides a clear path to SOC analyst &amp; SIEM engineer roles</a:t>
          </a:r>
        </a:p>
      </dsp:txBody>
      <dsp:txXfrm>
        <a:off x="1170511" y="433"/>
        <a:ext cx="3648376" cy="1013430"/>
      </dsp:txXfrm>
    </dsp:sp>
    <dsp:sp modelId="{907AB283-9A36-4D7B-B93F-E0F4348B8F13}">
      <dsp:nvSpPr>
        <dsp:cNvPr id="0" name=""/>
        <dsp:cNvSpPr/>
      </dsp:nvSpPr>
      <dsp:spPr>
        <a:xfrm>
          <a:off x="0" y="1267220"/>
          <a:ext cx="4818888" cy="101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A2457-8E69-4A1A-916C-4C2DC9674852}">
      <dsp:nvSpPr>
        <dsp:cNvPr id="0" name=""/>
        <dsp:cNvSpPr/>
      </dsp:nvSpPr>
      <dsp:spPr>
        <a:xfrm>
          <a:off x="306562" y="1495242"/>
          <a:ext cx="557386" cy="5573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7AAB3-9CD4-407A-B894-791F4CF0D363}">
      <dsp:nvSpPr>
        <dsp:cNvPr id="0" name=""/>
        <dsp:cNvSpPr/>
      </dsp:nvSpPr>
      <dsp:spPr>
        <a:xfrm>
          <a:off x="1170511" y="1267220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Concepts transferable across specific SIEM solutions</a:t>
          </a:r>
        </a:p>
      </dsp:txBody>
      <dsp:txXfrm>
        <a:off x="1170511" y="1267220"/>
        <a:ext cx="3648376" cy="1013430"/>
      </dsp:txXfrm>
    </dsp:sp>
    <dsp:sp modelId="{858C1FAB-4900-41EA-9242-179CFEDE9DCA}">
      <dsp:nvSpPr>
        <dsp:cNvPr id="0" name=""/>
        <dsp:cNvSpPr/>
      </dsp:nvSpPr>
      <dsp:spPr>
        <a:xfrm>
          <a:off x="0" y="2534008"/>
          <a:ext cx="4818888" cy="101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66AC9-A74F-42CB-9390-3C137719DD4D}">
      <dsp:nvSpPr>
        <dsp:cNvPr id="0" name=""/>
        <dsp:cNvSpPr/>
      </dsp:nvSpPr>
      <dsp:spPr>
        <a:xfrm>
          <a:off x="306562" y="2762030"/>
          <a:ext cx="557386" cy="5573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055FA-2665-4D03-B545-BD62E7BF159D}">
      <dsp:nvSpPr>
        <dsp:cNvPr id="0" name=""/>
        <dsp:cNvSpPr/>
      </dsp:nvSpPr>
      <dsp:spPr>
        <a:xfrm>
          <a:off x="1170511" y="2534008"/>
          <a:ext cx="2168499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Remember… There is no “one” path</a:t>
          </a:r>
        </a:p>
      </dsp:txBody>
      <dsp:txXfrm>
        <a:off x="1170511" y="2534008"/>
        <a:ext cx="2168499" cy="1013430"/>
      </dsp:txXfrm>
    </dsp:sp>
    <dsp:sp modelId="{4B54FE40-DEAF-4D42-A908-BCC86FAD0E89}">
      <dsp:nvSpPr>
        <dsp:cNvPr id="0" name=""/>
        <dsp:cNvSpPr/>
      </dsp:nvSpPr>
      <dsp:spPr>
        <a:xfrm>
          <a:off x="3339011" y="2534008"/>
          <a:ext cx="14798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-Follow your interests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-Say “Yes” to opportunities</a:t>
          </a:r>
        </a:p>
      </dsp:txBody>
      <dsp:txXfrm>
        <a:off x="3339011" y="2534008"/>
        <a:ext cx="1479876" cy="101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1FA3-0058-0B47-88C4-F47FBC6B4185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8AC1-D4EF-B147-B043-6B946DF8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www.forescout.com</a:t>
            </a:r>
            <a:r>
              <a:rPr lang="en-US" dirty="0"/>
              <a:t>/blog/how-to-comply-with-the-5-functions-of-the-nist-cybersecurity-framework/</a:t>
            </a:r>
          </a:p>
          <a:p>
            <a:r>
              <a:rPr lang="en-US" dirty="0"/>
              <a:t>Also check here for a good writeup</a:t>
            </a:r>
          </a:p>
          <a:p>
            <a:endParaRPr lang="en-US" dirty="0"/>
          </a:p>
          <a:p>
            <a:r>
              <a:rPr lang="en-US" dirty="0"/>
              <a:t>The NIST Standard itself: https://</a:t>
            </a:r>
            <a:r>
              <a:rPr lang="en-US" dirty="0" err="1"/>
              <a:t>www.nist.gov</a:t>
            </a:r>
            <a:r>
              <a:rPr lang="en-US" dirty="0"/>
              <a:t>/</a:t>
            </a:r>
            <a:r>
              <a:rPr lang="en-US" dirty="0" err="1"/>
              <a:t>cyberframework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blog.elearnsecurity.com</a:t>
            </a:r>
            <a:r>
              <a:rPr lang="en-US" dirty="0"/>
              <a:t>/the-4-steps-of-incident-handling-response.html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18AC1-D4EF-B147-B043-6B946DF8F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on dwell time: 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forbestechcouncil</a:t>
            </a:r>
            <a:r>
              <a:rPr lang="en-US" dirty="0"/>
              <a:t>/2021/05/03/why-the-dwell-time-of-cyberattacks-has-not-changed/?</a:t>
            </a:r>
            <a:r>
              <a:rPr lang="en-US" dirty="0" err="1"/>
              <a:t>sh</a:t>
            </a:r>
            <a:r>
              <a:rPr lang="en-US" dirty="0"/>
              <a:t>=b259bfd457d8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18AC1-D4EF-B147-B043-6B946DF8F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</a:t>
            </a:r>
            <a:r>
              <a:rPr lang="en-US" dirty="0" err="1"/>
              <a:t>guidepoint</a:t>
            </a:r>
            <a:r>
              <a:rPr lang="en-US" dirty="0"/>
              <a:t> security </a:t>
            </a:r>
          </a:p>
          <a:p>
            <a:r>
              <a:rPr lang="en-US" dirty="0"/>
              <a:t>Architecture pic from: https://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pathinishanth</a:t>
            </a:r>
            <a:r>
              <a:rPr lang="en-US" dirty="0"/>
              <a:t>/</a:t>
            </a:r>
            <a:r>
              <a:rPr lang="en-US" dirty="0" err="1"/>
              <a:t>siem</a:t>
            </a:r>
            <a:r>
              <a:rPr lang="en-US"/>
              <a:t>-architecture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18AC1-D4EF-B147-B043-6B946DF8FE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 is nearly constant</a:t>
            </a:r>
          </a:p>
          <a:p>
            <a:r>
              <a:rPr lang="en-US" dirty="0"/>
              <a:t>Happening in the middle of the night</a:t>
            </a:r>
          </a:p>
          <a:p>
            <a:r>
              <a:rPr lang="en-US" dirty="0"/>
              <a:t>Do I even have users on the Source address countries where I don’t have any users</a:t>
            </a:r>
          </a:p>
          <a:p>
            <a:r>
              <a:rPr lang="en-US" dirty="0"/>
              <a:t>These are all privileged accounts</a:t>
            </a:r>
          </a:p>
          <a:p>
            <a:r>
              <a:rPr lang="en-US" dirty="0"/>
              <a:t>Worst one – external IP addresses are showing up in the logs of my domain controllers. These DCs are behind a FW and are not intended to be exposed to the internet at all (so these brute force attacks should not even be possible)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18AC1-D4EF-B147-B043-6B946DF8FE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63B7-1443-6F41-AEEB-D845DD186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C9746-69A7-C24C-8756-3B81C2472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5D45-5672-354E-A9B3-8A80FF33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425A-DDAB-EB4B-BAC5-1D45017D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510A-4C66-D542-BCFA-EBC2B752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55B8-B96C-B649-8D6E-C6E9AC69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BFFC6-F707-A54C-AEA5-B3F188E5E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578E-4500-3945-BB5E-E42E03BB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0D95-503A-0346-B0E9-A6BC6F26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3C83-7D24-6B4D-8E14-7EF22C00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DF192-C04F-A249-9BE2-1F449CDCC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4A93-685E-8C4A-8B65-75B5FA9AE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C0D5-1B83-6148-9A51-83BCFD36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6578-805D-3B4A-B82E-3AD4BD74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02DBB-93D6-024D-AD11-FE32066D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/Title Slide">
  <p:cSld name="Intro/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609600" y="4077885"/>
            <a:ext cx="100584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BFAF8"/>
              </a:buClr>
              <a:buSzPts val="1467"/>
              <a:buNone/>
              <a:defRPr sz="1467">
                <a:solidFill>
                  <a:srgbClr val="FBFAF8"/>
                </a:solidFill>
                <a:latin typeface="Abadi" panose="020B0604020104020204" pitchFamily="34" charset="0"/>
              </a:defRPr>
            </a:lvl1pPr>
            <a:lvl2pPr lvl="1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14" y="713601"/>
            <a:ext cx="1415437" cy="410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0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FE18-ED98-BE4D-B18B-4CB3E736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BBA1-FC9F-244A-8ACD-0FEA0771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FFF5D-1C8E-724F-B8D7-8956FC65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98BC1-C2F4-8642-9CB4-AE8AFEA9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CC2CC-91AE-3446-8B87-6F9CE05A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E96D-F31C-DC4B-8616-E46B2C53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65CEF-EE90-8742-82E2-5BA595E8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E15B-2AC7-3A49-AB16-52F2FA66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8D28-4DDC-114B-AF88-E8864FFF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3D355-01A3-1146-95ED-C4AC718E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C86E-F71C-324F-9745-43E1C650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AA92A-6166-AF43-A7C5-18044257E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122A0-BEC8-D84A-A2F3-0843D74A8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C1819-B504-9146-A6FC-349DE01E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C4F12-4744-3447-9BB4-8E67AFAD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0C26D-9619-9549-819F-0AF40589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44D1-FE2F-F146-A27F-0E56909E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471B5-4C89-5846-88DF-1D9C2319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BC140-449B-7A45-AA98-6ECD62F60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776A8-9C35-4A4F-9254-FF7AE9DE6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AC3A6-6351-D047-B893-6617F8200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0DAEC-1AE2-4448-AF05-FADE2C43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061F3-0511-8947-8A24-6FD31260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DBAE3-CCCC-C048-9721-AF9F1208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7793-7BEF-7644-92ED-82F1DD4A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E541B-6146-C34E-A82D-D195CED7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800F6-725E-0D44-91B1-F18B324F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70271-47DA-5447-865F-EB4FC007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70F77-FA86-2741-B915-A8A19C74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D1100-57C4-2B47-9F29-F1C376C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F9315-B7E6-F747-A7C7-0AA74FE9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9528-468E-0841-9800-67079F3D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D082-1593-1A4A-80A2-BCE8EEDEB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361E9-1F0C-AA4A-ACF4-801BE4F81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E0FB2-E786-6D45-8E58-E4EBFF38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08034-D1D4-BE45-A7B3-4EC1A98A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AA565-5939-5D42-B2D4-E40DE457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1B54-63FA-2046-AD1E-4A91C338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FB62F-8D48-0C46-A013-9E371A767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853DA-6FFE-8E49-A51E-DAB1886E5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CF480-174C-4646-AB61-8186DC85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393B3-A0E7-A54D-8729-F0CE8066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48D09-494B-794B-8110-1FA82575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59CB6-A04B-8B40-864A-12D6FA26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77D51-E464-9643-8457-DB08164E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44F5-74E0-C942-A3E0-95EC566FD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93310-BE37-1C4E-A50E-C06824091BBA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D41FF-1567-074C-A958-D967C35DB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76313-A885-9741-924A-04E6D3C7F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6021-2B1D-CB4E-B06E-D26B2888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697723" y="1156141"/>
            <a:ext cx="5292437" cy="181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NextGen Solution Training: Focusing in on Security Information and Event Management (SIEM)</a:t>
            </a:r>
            <a:endParaRPr sz="24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1018604" y="4292070"/>
            <a:ext cx="4650676" cy="151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95A6"/>
              </a:buClr>
              <a:buSzPts val="2400"/>
              <a:buNone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Scott Rossi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95A6"/>
              </a:buClr>
              <a:buSzPts val="2400"/>
              <a:buNone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Sr. Director, IT Security Engineering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95A6"/>
              </a:buClr>
              <a:buSzPts val="2400"/>
              <a:buNone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Gilead Sciences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95A6"/>
              </a:buClr>
              <a:buSzPts val="2400"/>
              <a:buNone/>
            </a:pP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95A6"/>
              </a:buClr>
              <a:buSzPts val="2400"/>
              <a:buNone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October 4</a:t>
            </a:r>
            <a:r>
              <a:rPr lang="en-US" sz="1600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2021</a:t>
            </a:r>
            <a:endParaRPr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5" name="Google Shape;55;p1" descr="D:\srinu works\Srinu Projects\Cyber Security Education\Logo2\logo-color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229" y="726318"/>
            <a:ext cx="5390093" cy="1976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"/>
          <p:cNvCxnSpPr/>
          <p:nvPr/>
        </p:nvCxnSpPr>
        <p:spPr>
          <a:xfrm>
            <a:off x="1114009" y="4201833"/>
            <a:ext cx="3400425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r="1895" b="2"/>
          <a:stretch/>
        </p:blipFill>
        <p:spPr>
          <a:xfrm>
            <a:off x="7527488" y="3750733"/>
            <a:ext cx="3293574" cy="279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7266" y="6378262"/>
            <a:ext cx="336567" cy="33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8C1C0-0E2D-1543-A9A0-1F004566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5400"/>
              <a:t>Next Generation SIEM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19E8-BCAC-F64E-B792-DA2E1179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Next Generation SIEM solutions take advantage of Machine Learning / Artificial Intelligence to enhance detection and response</a:t>
            </a:r>
          </a:p>
          <a:p>
            <a:pPr lvl="1"/>
            <a:r>
              <a:rPr lang="en-US" sz="2000" dirty="0"/>
              <a:t>Simple rules-based </a:t>
            </a:r>
            <a:r>
              <a:rPr lang="en-US" sz="2000" b="1" i="1" dirty="0"/>
              <a:t>plus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User / Entity behavior analytics</a:t>
            </a:r>
          </a:p>
          <a:p>
            <a:pPr lvl="2"/>
            <a:r>
              <a:rPr lang="en-US" dirty="0"/>
              <a:t>Consolidated risk score across activities</a:t>
            </a:r>
          </a:p>
          <a:p>
            <a:pPr lvl="2"/>
            <a:r>
              <a:rPr lang="en-US" dirty="0"/>
              <a:t>Base line assessments</a:t>
            </a:r>
          </a:p>
          <a:p>
            <a:pPr lvl="1"/>
            <a:r>
              <a:rPr lang="en-US" sz="2000" dirty="0"/>
              <a:t>Peer group analysis</a:t>
            </a:r>
          </a:p>
          <a:p>
            <a:pPr lvl="1"/>
            <a:r>
              <a:rPr lang="en-US" sz="2000" dirty="0"/>
              <a:t>Land / Speed Violations</a:t>
            </a:r>
          </a:p>
          <a:p>
            <a:pPr lvl="1"/>
            <a:r>
              <a:rPr lang="en-US" sz="2000" dirty="0"/>
              <a:t>Automated response capabilities</a:t>
            </a:r>
          </a:p>
        </p:txBody>
      </p:sp>
    </p:spTree>
    <p:extLst>
      <p:ext uri="{BB962C8B-B14F-4D97-AF65-F5344CB8AC3E}">
        <p14:creationId xmlns:p14="http://schemas.microsoft.com/office/powerpoint/2010/main" val="326006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C4D82-4D17-4E4B-ACFB-12AD463F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2600"/>
              <a:t>Is this a valuable skill that will help you start a career in cyber? Yes!!</a:t>
            </a:r>
            <a:br>
              <a:rPr lang="en-US" sz="2600"/>
            </a:br>
            <a:endParaRPr lang="en-US" sz="2600"/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0F628AC5-4AF1-4BB0-810F-E36B6BD98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314610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5AC7D4D7-6A33-C247-9660-A797C06B4E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31" r="1" b="2114"/>
          <a:stretch/>
        </p:blipFill>
        <p:spPr>
          <a:xfrm>
            <a:off x="6099048" y="867958"/>
            <a:ext cx="5458968" cy="5122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F8B47-CEA4-5743-911B-2598B2EE763A}"/>
              </a:ext>
            </a:extLst>
          </p:cNvPr>
          <p:cNvSpPr txBox="1"/>
          <p:nvPr/>
        </p:nvSpPr>
        <p:spPr>
          <a:xfrm>
            <a:off x="7073660" y="1011412"/>
            <a:ext cx="42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Gartner Magic Quadrant for SIEM</a:t>
            </a:r>
          </a:p>
        </p:txBody>
      </p:sp>
    </p:spTree>
    <p:extLst>
      <p:ext uri="{BB962C8B-B14F-4D97-AF65-F5344CB8AC3E}">
        <p14:creationId xmlns:p14="http://schemas.microsoft.com/office/powerpoint/2010/main" val="161514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2C4B-B127-C249-A4EA-CB3EA1B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32" y="1352667"/>
            <a:ext cx="4573475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Thanks!! 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Questions??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300" dirty="0" err="1">
                <a:solidFill>
                  <a:schemeClr val="bg1"/>
                </a:solidFill>
              </a:rPr>
              <a:t>scott.rossi@gilead.com</a:t>
            </a:r>
            <a:endParaRPr lang="en-US" sz="1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1B3A238C-8022-4667-92BE-2B4143D48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3EF52-B301-EF4A-BC99-EE72A9E2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What month is it?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0A3A-BF2E-EE4A-808B-2FE09AE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Cyber Security Awareness Month – Great timing to be here together!</a:t>
            </a:r>
          </a:p>
          <a:p>
            <a:endParaRPr lang="en-US" sz="2200"/>
          </a:p>
          <a:p>
            <a:r>
              <a:rPr lang="en-US" sz="2200"/>
              <a:t>Find more interesting info on cyber awareness here:</a:t>
            </a:r>
          </a:p>
          <a:p>
            <a:pPr marL="457200" lvl="1" indent="0">
              <a:buNone/>
            </a:pPr>
            <a:r>
              <a:rPr lang="en-US" sz="2200"/>
              <a:t>https://www.cisa.gov/cybersecurity-awareness-month</a:t>
            </a:r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389D6D42-7D23-4DCA-8FB4-0021078F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2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9ADE2B-3B89-9B48-82AA-6683B34B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 quick note about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1323-D059-E648-998A-AC009349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387047"/>
            <a:ext cx="6968067" cy="6100079"/>
          </a:xfrm>
        </p:spPr>
        <p:txBody>
          <a:bodyPr wrap="square" tIns="0" bIns="0" anchor="t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Current Role: Head of IT Security Engineering at Gilead Sciences. Work experience includes Genentech and Levi Strauss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Non-traditional path to get here…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J. Eugene McAteer High School – San Francisco, CA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Cabrillo College – Aptos, CA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Mesa College – San Diego, CA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City College </a:t>
            </a:r>
            <a:r>
              <a:rPr lang="en-US" sz="1600">
                <a:solidFill>
                  <a:schemeClr val="tx2"/>
                </a:solidFill>
              </a:rPr>
              <a:t>of SF, </a:t>
            </a:r>
            <a:r>
              <a:rPr lang="en-US" sz="1600" dirty="0">
                <a:solidFill>
                  <a:schemeClr val="tx2"/>
                </a:solidFill>
              </a:rPr>
              <a:t>San Francisco, CA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San Francisco State University</a:t>
            </a:r>
          </a:p>
          <a:p>
            <a:pPr lvl="2"/>
            <a:r>
              <a:rPr lang="en-US" sz="1050" dirty="0">
                <a:solidFill>
                  <a:schemeClr val="tx2"/>
                </a:solidFill>
              </a:rPr>
              <a:t>BA International Relations</a:t>
            </a:r>
          </a:p>
          <a:p>
            <a:pPr lvl="2"/>
            <a:r>
              <a:rPr lang="en-US" sz="1050" dirty="0">
                <a:solidFill>
                  <a:schemeClr val="tx2"/>
                </a:solidFill>
              </a:rPr>
              <a:t>BA Spanish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George Washington University</a:t>
            </a:r>
            <a:endParaRPr lang="en-US" sz="1050" dirty="0">
              <a:solidFill>
                <a:schemeClr val="tx2"/>
              </a:solidFill>
            </a:endParaRPr>
          </a:p>
          <a:p>
            <a:pPr lvl="2"/>
            <a:r>
              <a:rPr lang="en-US" sz="1050" dirty="0">
                <a:solidFill>
                  <a:schemeClr val="tx2"/>
                </a:solidFill>
              </a:rPr>
              <a:t>Master’s Latin American Studies: Economics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Part-time job at Genentech doing Disaster Recovery &amp; Cyber Security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Take </a:t>
            </a:r>
            <a:r>
              <a:rPr lang="en-US" sz="2000" dirty="0" err="1">
                <a:solidFill>
                  <a:schemeClr val="tx2"/>
                </a:solidFill>
              </a:rPr>
              <a:t>aways</a:t>
            </a:r>
            <a:r>
              <a:rPr lang="en-US" sz="2000" dirty="0">
                <a:solidFill>
                  <a:schemeClr val="tx2"/>
                </a:solidFill>
              </a:rPr>
              <a:t>… There is no “one” path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Follow your interests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Say “Yes” to opportunities as they arise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9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264B-F441-EE4F-91A1-450FC802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9BD1BE0-527A-41CA-8C6D-892E21758D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68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88D-264D-0B48-A62A-BE920A8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What NextGen Students Are Learning: Tech Focus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AFBCB7-4A3A-428A-9607-36B33D052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3219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15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A384947-2081-0142-BC0E-7552B558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4530" y="848124"/>
            <a:ext cx="4334280" cy="2459704"/>
          </a:xfrm>
          <a:prstGeom prst="rect">
            <a:avLst/>
          </a:prstGeom>
          <a:effectLst/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7C3DB6F-F597-BC40-9F51-70E743E4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34" y="4009681"/>
            <a:ext cx="5352810" cy="1957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6B9C3-C60C-874B-8420-4C25ACB60A6C}"/>
              </a:ext>
            </a:extLst>
          </p:cNvPr>
          <p:cNvSpPr txBox="1"/>
          <p:nvPr/>
        </p:nvSpPr>
        <p:spPr>
          <a:xfrm>
            <a:off x="9281670" y="3284301"/>
            <a:ext cx="1956247" cy="20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https://</a:t>
            </a:r>
            <a:r>
              <a:rPr lang="en-US" sz="800" dirty="0" err="1"/>
              <a:t>www.nist.gov</a:t>
            </a:r>
            <a:r>
              <a:rPr lang="en-US" sz="800" dirty="0"/>
              <a:t>/</a:t>
            </a:r>
            <a:r>
              <a:rPr lang="en-US" sz="800" dirty="0" err="1"/>
              <a:t>cyberframework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8390F-A4FF-9C46-84BA-0426C0E8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3" y="431325"/>
            <a:ext cx="6349040" cy="1190443"/>
          </a:xfrm>
          <a:solidFill>
            <a:schemeClr val="tx2">
              <a:lumMod val="60000"/>
              <a:lumOff val="40000"/>
              <a:alpha val="81893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How enterprises manage cyber risk &amp; incident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2DEA4-52A6-FC47-8073-4B2F5FA64B14}"/>
              </a:ext>
            </a:extLst>
          </p:cNvPr>
          <p:cNvSpPr txBox="1"/>
          <p:nvPr/>
        </p:nvSpPr>
        <p:spPr>
          <a:xfrm>
            <a:off x="370936" y="1992702"/>
            <a:ext cx="3942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NIST Framework helps enterprise plan for and address all elements of cyber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Incident Response lifecycle helps guide activities connected to a cyber attack / breach type event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D2B3F-8DD2-F749-9639-B9CAB2BC654F}"/>
              </a:ext>
            </a:extLst>
          </p:cNvPr>
          <p:cNvSpPr txBox="1"/>
          <p:nvPr/>
        </p:nvSpPr>
        <p:spPr>
          <a:xfrm>
            <a:off x="5388634" y="3743865"/>
            <a:ext cx="5352810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Incident Response Lifecycle</a:t>
            </a:r>
          </a:p>
        </p:txBody>
      </p:sp>
    </p:spTree>
    <p:extLst>
      <p:ext uri="{BB962C8B-B14F-4D97-AF65-F5344CB8AC3E}">
        <p14:creationId xmlns:p14="http://schemas.microsoft.com/office/powerpoint/2010/main" val="410190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19FE6-4F49-3C43-91AC-79B4B0AD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43" y="662400"/>
            <a:ext cx="3910208" cy="1157774"/>
          </a:xfrm>
        </p:spPr>
        <p:txBody>
          <a:bodyPr anchor="t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Verizon Data Breach Report – Read it!!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27E9-EE81-234F-AD1B-28E15D61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9" y="1820174"/>
            <a:ext cx="3809591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Annual report that summarizes major trends in cyber / breach events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www.verizon.com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/business/resources/reports/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dbir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/</a:t>
            </a:r>
          </a:p>
          <a:p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Free to download, super readable &amp; fascinating data</a:t>
            </a:r>
          </a:p>
          <a:p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Dwell Time!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C803A7F-F384-F741-A428-0DC7A9E0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99" y="643469"/>
            <a:ext cx="427309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8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1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AE0D-A22C-134E-8653-2196D926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2500" dirty="0"/>
              <a:t>The concepts &amp; key questions:</a:t>
            </a:r>
            <a:br>
              <a:rPr lang="en-US" sz="2500" dirty="0"/>
            </a:br>
            <a:r>
              <a:rPr lang="en-US" sz="2500" i="1" dirty="0"/>
              <a:t>What is SIEM? </a:t>
            </a:r>
            <a:br>
              <a:rPr lang="en-US" sz="2500" i="1" dirty="0"/>
            </a:br>
            <a:r>
              <a:rPr lang="en-US" sz="2500" i="1" dirty="0"/>
              <a:t>Why is it important?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B62D-AEF6-8D4C-A14C-577D7215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Enterprise level organizations need to quickly identify and appropriately respond to cyber events</a:t>
            </a:r>
          </a:p>
          <a:p>
            <a:pPr lvl="1"/>
            <a:r>
              <a:rPr lang="en-US" sz="2000" dirty="0"/>
              <a:t>A framework within which to work is key</a:t>
            </a:r>
          </a:p>
          <a:p>
            <a:pPr lvl="1"/>
            <a:r>
              <a:rPr lang="en-US" sz="2000" dirty="0"/>
              <a:t>Prioritization is critical</a:t>
            </a:r>
          </a:p>
          <a:p>
            <a:r>
              <a:rPr lang="en-US" sz="2000" dirty="0"/>
              <a:t>What is a SOC? Who is a SOC analyst? </a:t>
            </a:r>
          </a:p>
          <a:p>
            <a:r>
              <a:rPr lang="en-US" sz="2000" dirty="0"/>
              <a:t>How is SIEM connected to the SOC?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EB414F3-D4E9-A54F-BADB-549F1D36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3" y="1104700"/>
            <a:ext cx="4397433" cy="1473139"/>
          </a:xfrm>
          <a:prstGeom prst="rect">
            <a:avLst/>
          </a:prstGeom>
        </p:spPr>
      </p:pic>
      <p:sp>
        <p:nvSpPr>
          <p:cNvPr id="67" name="Rectangle 2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63EA5C7-CB27-7045-95EE-F4C1B089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185" y="3707894"/>
            <a:ext cx="4324044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61D-46FB-BB4C-86FA-C619D75F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2" y="977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SIEM v1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DA1A-B9D1-B942-AB4D-E6936675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7" y="1423270"/>
            <a:ext cx="3812876" cy="3956297"/>
          </a:xfrm>
        </p:spPr>
        <p:txBody>
          <a:bodyPr>
            <a:normAutofit/>
          </a:bodyPr>
          <a:lstStyle/>
          <a:p>
            <a:r>
              <a:rPr lang="en-US" sz="2000" dirty="0"/>
              <a:t>As a SIEM engineer, I once saw an example like this. For a SOC Analyst, why should this make the hair on the back of your neck stand up???</a:t>
            </a:r>
          </a:p>
          <a:p>
            <a:endParaRPr lang="en-US" sz="2000" dirty="0"/>
          </a:p>
          <a:p>
            <a:r>
              <a:rPr lang="en-US" sz="2000" dirty="0"/>
              <a:t>Rule config: Brute force login attack will fire for 10 failed logins from the same IP for the same user name in 1 minute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748661-146C-374C-BBCD-E859D9C72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65099"/>
              </p:ext>
            </p:extLst>
          </p:nvPr>
        </p:nvGraphicFramePr>
        <p:xfrm>
          <a:off x="5040701" y="1368940"/>
          <a:ext cx="6553201" cy="426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10">
                  <a:extLst>
                    <a:ext uri="{9D8B030D-6E8A-4147-A177-3AD203B41FA5}">
                      <a16:colId xmlns:a16="http://schemas.microsoft.com/office/drawing/2014/main" val="4244417341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23487102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6964671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2797167116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1747318599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3907192591"/>
                    </a:ext>
                  </a:extLst>
                </a:gridCol>
              </a:tblGrid>
              <a:tr h="401414">
                <a:tc>
                  <a:txBody>
                    <a:bodyPr/>
                    <a:lstStyle/>
                    <a:p>
                      <a:r>
                        <a:rPr lang="en-US" sz="1100" b="0" dirty="0"/>
                        <a:t>Event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Source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Destination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Destination Host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User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Source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0150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02:17:23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103.14.104.x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10.0.10.200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DC200.company.com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Romania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96119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02:19:13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109.199.128.x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10.0.20.207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DC207.company.com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Bulgaria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1217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02:19:17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103.136.43.x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10.0.10.200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DC200.company.com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85998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02:19:17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effectLst/>
                        </a:rPr>
                        <a:t>69.162.81.x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10.0.20.207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DC207.company.com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89096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02:19:17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102.23.167.x</a:t>
                      </a:r>
                      <a:endParaRPr lang="en-US" sz="1100" b="0" i="0" u="none" strike="noStrike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10.0.10.203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DC203.company.com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sa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Nigeria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13494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02:19:21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121.69.48.x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10.0.10.201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DC201.company.com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128522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02:19:26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1.177.255.x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10.0.10.200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DC200.company.com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sa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Korea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068571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02:19:28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102.129.65.x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10.0.20.207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DC207.company.com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647914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02:19:30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132.255.164.x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10.0.10.201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DC201.company.com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Paraguay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21024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02:19:31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2.103.255.x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10.0.10.203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DC203.company.com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sa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91722"/>
                  </a:ext>
                </a:extLst>
              </a:tr>
              <a:tr h="348848">
                <a:tc>
                  <a:txBody>
                    <a:bodyPr/>
                    <a:lstStyle/>
                    <a:p>
                      <a:r>
                        <a:rPr lang="en-US" sz="1100" b="0" dirty="0"/>
                        <a:t>02:19:32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effectLst/>
                        </a:rPr>
                        <a:t>  </a:t>
                      </a:r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103.146.97.x</a:t>
                      </a:r>
                      <a:endParaRPr lang="en-US" sz="1100" b="0" dirty="0">
                        <a:effectLst/>
                      </a:endParaRP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10.0.10.200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DC200.company.com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53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12BE80-051C-AB41-ABA3-4EB4294C561F}"/>
              </a:ext>
            </a:extLst>
          </p:cNvPr>
          <p:cNvSpPr txBox="1"/>
          <p:nvPr/>
        </p:nvSpPr>
        <p:spPr>
          <a:xfrm>
            <a:off x="6771737" y="955963"/>
            <a:ext cx="420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Brute Force Login Attack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9DC6B4-CFFF-7549-9AD7-C9C94A120319}"/>
              </a:ext>
            </a:extLst>
          </p:cNvPr>
          <p:cNvSpPr txBox="1">
            <a:spLocks/>
          </p:cNvSpPr>
          <p:nvPr/>
        </p:nvSpPr>
        <p:spPr>
          <a:xfrm>
            <a:off x="1751162" y="5793723"/>
            <a:ext cx="7269912" cy="538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/>
              <a:t>History</a:t>
            </a:r>
            <a:r>
              <a:rPr lang="en-US" sz="2000" dirty="0"/>
              <a:t> – SIEM first started to appear in early 2000’s. Simple, rules based alerts. At this point, events per second (EPS) was limited and searching could take hours</a:t>
            </a:r>
          </a:p>
        </p:txBody>
      </p:sp>
    </p:spTree>
    <p:extLst>
      <p:ext uri="{BB962C8B-B14F-4D97-AF65-F5344CB8AC3E}">
        <p14:creationId xmlns:p14="http://schemas.microsoft.com/office/powerpoint/2010/main" val="79771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1054</Words>
  <Application>Microsoft Macintosh PowerPoint</Application>
  <PresentationFormat>Widescreen</PresentationFormat>
  <Paragraphs>181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Office Theme</vt:lpstr>
      <vt:lpstr>NextGen Solution Training: Focusing in on Security Information and Event Management (SIEM)</vt:lpstr>
      <vt:lpstr>What month is it?</vt:lpstr>
      <vt:lpstr>A quick note about me…</vt:lpstr>
      <vt:lpstr>Agenda</vt:lpstr>
      <vt:lpstr>What NextGen Students Are Learning: Tech Focus</vt:lpstr>
      <vt:lpstr>How enterprises manage cyber risk &amp; incident response</vt:lpstr>
      <vt:lpstr>Verizon Data Breach Report – Read it!!</vt:lpstr>
      <vt:lpstr>The concepts &amp; key questions: What is SIEM?  Why is it important?</vt:lpstr>
      <vt:lpstr>SIEM v1 Use Case</vt:lpstr>
      <vt:lpstr>Next Generation SIEM</vt:lpstr>
      <vt:lpstr>Is this a valuable skill that will help you start a career in cyber? Yes!! </vt:lpstr>
      <vt:lpstr>Thanks!!    Questions??     scott.rossi@gilead.com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Rossi</dc:creator>
  <cp:lastModifiedBy>Scott Rossi</cp:lastModifiedBy>
  <cp:revision>1</cp:revision>
  <dcterms:created xsi:type="dcterms:W3CDTF">2021-10-03T23:29:42Z</dcterms:created>
  <dcterms:modified xsi:type="dcterms:W3CDTF">2021-10-05T00:53:19Z</dcterms:modified>
</cp:coreProperties>
</file>